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31"/>
  </p:notesMasterIdLst>
  <p:sldIdLst>
    <p:sldId id="256" r:id="rId2"/>
    <p:sldId id="262" r:id="rId3"/>
    <p:sldId id="258" r:id="rId4"/>
    <p:sldId id="259" r:id="rId5"/>
    <p:sldId id="261" r:id="rId6"/>
    <p:sldId id="285" r:id="rId7"/>
    <p:sldId id="290" r:id="rId8"/>
    <p:sldId id="289" r:id="rId9"/>
    <p:sldId id="291" r:id="rId10"/>
    <p:sldId id="292" r:id="rId11"/>
    <p:sldId id="293" r:id="rId12"/>
    <p:sldId id="294" r:id="rId13"/>
    <p:sldId id="295" r:id="rId14"/>
    <p:sldId id="286" r:id="rId15"/>
    <p:sldId id="296" r:id="rId16"/>
    <p:sldId id="297" r:id="rId17"/>
    <p:sldId id="287" r:id="rId18"/>
    <p:sldId id="298" r:id="rId19"/>
    <p:sldId id="299" r:id="rId20"/>
    <p:sldId id="300" r:id="rId21"/>
    <p:sldId id="288" r:id="rId22"/>
    <p:sldId id="301" r:id="rId23"/>
    <p:sldId id="302" r:id="rId24"/>
    <p:sldId id="303" r:id="rId25"/>
    <p:sldId id="304" r:id="rId26"/>
    <p:sldId id="305" r:id="rId27"/>
    <p:sldId id="306" r:id="rId28"/>
    <p:sldId id="307" r:id="rId29"/>
    <p:sldId id="284" r:id="rId3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2"/>
    </p:embeddedFont>
    <p:embeddedFont>
      <p:font typeface="Bodoni" panose="020B0604020202020204" charset="0"/>
      <p:regular r:id="rId33"/>
      <p:bold r:id="rId34"/>
      <p:italic r:id="rId35"/>
      <p:boldItalic r:id="rId36"/>
    </p:embeddedFont>
    <p:embeddedFont>
      <p:font typeface="Bodoni Moda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A2564-CE46-4306-AF8D-4294AD0E97CC}" v="25" dt="2022-11-24T03:09:35.272"/>
  </p1510:revLst>
</p1510:revInfo>
</file>

<file path=ppt/tableStyles.xml><?xml version="1.0" encoding="utf-8"?>
<a:tblStyleLst xmlns:a="http://schemas.openxmlformats.org/drawingml/2006/main" def="{0A749FE0-E819-4362-9E37-A50F7C0B3D00}">
  <a:tblStyle styleId="{0A749FE0-E819-4362-9E37-A50F7C0B3D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500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na Pérez Fernández" userId="1268b1b18d115989" providerId="LiveId" clId="{073A2564-CE46-4306-AF8D-4294AD0E97CC}"/>
    <pc:docChg chg="undo custSel addSld delSld modSld sldOrd">
      <pc:chgData name="Cristina Pérez Fernández" userId="1268b1b18d115989" providerId="LiveId" clId="{073A2564-CE46-4306-AF8D-4294AD0E97CC}" dt="2022-11-24T03:09:42.252" v="2815" actId="207"/>
      <pc:docMkLst>
        <pc:docMk/>
      </pc:docMkLst>
      <pc:sldChg chg="modSp">
        <pc:chgData name="Cristina Pérez Fernández" userId="1268b1b18d115989" providerId="LiveId" clId="{073A2564-CE46-4306-AF8D-4294AD0E97CC}" dt="2022-11-06T17:39:27.507" v="2747"/>
        <pc:sldMkLst>
          <pc:docMk/>
          <pc:sldMk cId="0" sldId="261"/>
        </pc:sldMkLst>
        <pc:picChg chg="mod">
          <ac:chgData name="Cristina Pérez Fernández" userId="1268b1b18d115989" providerId="LiveId" clId="{073A2564-CE46-4306-AF8D-4294AD0E97CC}" dt="2022-11-06T17:39:27.507" v="2747"/>
          <ac:picMkLst>
            <pc:docMk/>
            <pc:sldMk cId="0" sldId="261"/>
            <ac:picMk id="3" creationId="{D375616D-7AE9-149D-999E-A318FF6AB4F6}"/>
          </ac:picMkLst>
        </pc:picChg>
      </pc:sldChg>
      <pc:sldChg chg="del">
        <pc:chgData name="Cristina Pérez Fernández" userId="1268b1b18d115989" providerId="LiveId" clId="{073A2564-CE46-4306-AF8D-4294AD0E97CC}" dt="2022-11-06T16:54:06.891" v="1359" actId="47"/>
        <pc:sldMkLst>
          <pc:docMk/>
          <pc:sldMk cId="0" sldId="263"/>
        </pc:sldMkLst>
      </pc:sldChg>
      <pc:sldChg chg="del">
        <pc:chgData name="Cristina Pérez Fernández" userId="1268b1b18d115989" providerId="LiveId" clId="{073A2564-CE46-4306-AF8D-4294AD0E97CC}" dt="2022-11-06T16:54:09.800" v="1360" actId="47"/>
        <pc:sldMkLst>
          <pc:docMk/>
          <pc:sldMk cId="0" sldId="264"/>
        </pc:sldMkLst>
      </pc:sldChg>
      <pc:sldChg chg="del">
        <pc:chgData name="Cristina Pérez Fernández" userId="1268b1b18d115989" providerId="LiveId" clId="{073A2564-CE46-4306-AF8D-4294AD0E97CC}" dt="2022-11-06T16:54:12.126" v="1361" actId="47"/>
        <pc:sldMkLst>
          <pc:docMk/>
          <pc:sldMk cId="0" sldId="265"/>
        </pc:sldMkLst>
      </pc:sldChg>
      <pc:sldChg chg="del">
        <pc:chgData name="Cristina Pérez Fernández" userId="1268b1b18d115989" providerId="LiveId" clId="{073A2564-CE46-4306-AF8D-4294AD0E97CC}" dt="2022-11-06T16:54:14.008" v="1362" actId="47"/>
        <pc:sldMkLst>
          <pc:docMk/>
          <pc:sldMk cId="0" sldId="266"/>
        </pc:sldMkLst>
      </pc:sldChg>
      <pc:sldChg chg="del">
        <pc:chgData name="Cristina Pérez Fernández" userId="1268b1b18d115989" providerId="LiveId" clId="{073A2564-CE46-4306-AF8D-4294AD0E97CC}" dt="2022-11-06T16:54:15.789" v="1363" actId="47"/>
        <pc:sldMkLst>
          <pc:docMk/>
          <pc:sldMk cId="0" sldId="267"/>
        </pc:sldMkLst>
      </pc:sldChg>
      <pc:sldChg chg="del">
        <pc:chgData name="Cristina Pérez Fernández" userId="1268b1b18d115989" providerId="LiveId" clId="{073A2564-CE46-4306-AF8D-4294AD0E97CC}" dt="2022-11-06T16:54:17.614" v="1364" actId="47"/>
        <pc:sldMkLst>
          <pc:docMk/>
          <pc:sldMk cId="0" sldId="268"/>
        </pc:sldMkLst>
      </pc:sldChg>
      <pc:sldChg chg="del">
        <pc:chgData name="Cristina Pérez Fernández" userId="1268b1b18d115989" providerId="LiveId" clId="{073A2564-CE46-4306-AF8D-4294AD0E97CC}" dt="2022-11-06T16:54:19.399" v="1365" actId="47"/>
        <pc:sldMkLst>
          <pc:docMk/>
          <pc:sldMk cId="0" sldId="269"/>
        </pc:sldMkLst>
      </pc:sldChg>
      <pc:sldChg chg="del">
        <pc:chgData name="Cristina Pérez Fernández" userId="1268b1b18d115989" providerId="LiveId" clId="{073A2564-CE46-4306-AF8D-4294AD0E97CC}" dt="2022-11-06T16:54:21.071" v="1366" actId="47"/>
        <pc:sldMkLst>
          <pc:docMk/>
          <pc:sldMk cId="0" sldId="270"/>
        </pc:sldMkLst>
      </pc:sldChg>
      <pc:sldChg chg="del">
        <pc:chgData name="Cristina Pérez Fernández" userId="1268b1b18d115989" providerId="LiveId" clId="{073A2564-CE46-4306-AF8D-4294AD0E97CC}" dt="2022-11-06T16:54:22.764" v="1367" actId="47"/>
        <pc:sldMkLst>
          <pc:docMk/>
          <pc:sldMk cId="0" sldId="271"/>
        </pc:sldMkLst>
      </pc:sldChg>
      <pc:sldChg chg="del">
        <pc:chgData name="Cristina Pérez Fernández" userId="1268b1b18d115989" providerId="LiveId" clId="{073A2564-CE46-4306-AF8D-4294AD0E97CC}" dt="2022-11-06T16:54:24.203" v="1368" actId="47"/>
        <pc:sldMkLst>
          <pc:docMk/>
          <pc:sldMk cId="0" sldId="272"/>
        </pc:sldMkLst>
      </pc:sldChg>
      <pc:sldChg chg="del">
        <pc:chgData name="Cristina Pérez Fernández" userId="1268b1b18d115989" providerId="LiveId" clId="{073A2564-CE46-4306-AF8D-4294AD0E97CC}" dt="2022-11-06T16:54:25.399" v="1369" actId="47"/>
        <pc:sldMkLst>
          <pc:docMk/>
          <pc:sldMk cId="0" sldId="273"/>
        </pc:sldMkLst>
      </pc:sldChg>
      <pc:sldChg chg="del">
        <pc:chgData name="Cristina Pérez Fernández" userId="1268b1b18d115989" providerId="LiveId" clId="{073A2564-CE46-4306-AF8D-4294AD0E97CC}" dt="2022-11-06T16:54:27.086" v="1370" actId="47"/>
        <pc:sldMkLst>
          <pc:docMk/>
          <pc:sldMk cId="0" sldId="274"/>
        </pc:sldMkLst>
      </pc:sldChg>
      <pc:sldChg chg="del">
        <pc:chgData name="Cristina Pérez Fernández" userId="1268b1b18d115989" providerId="LiveId" clId="{073A2564-CE46-4306-AF8D-4294AD0E97CC}" dt="2022-11-06T16:54:28.362" v="1371" actId="47"/>
        <pc:sldMkLst>
          <pc:docMk/>
          <pc:sldMk cId="0" sldId="275"/>
        </pc:sldMkLst>
      </pc:sldChg>
      <pc:sldChg chg="del">
        <pc:chgData name="Cristina Pérez Fernández" userId="1268b1b18d115989" providerId="LiveId" clId="{073A2564-CE46-4306-AF8D-4294AD0E97CC}" dt="2022-11-06T16:54:29.370" v="1372" actId="47"/>
        <pc:sldMkLst>
          <pc:docMk/>
          <pc:sldMk cId="0" sldId="276"/>
        </pc:sldMkLst>
      </pc:sldChg>
      <pc:sldChg chg="del">
        <pc:chgData name="Cristina Pérez Fernández" userId="1268b1b18d115989" providerId="LiveId" clId="{073A2564-CE46-4306-AF8D-4294AD0E97CC}" dt="2022-11-06T16:54:30.378" v="1373" actId="47"/>
        <pc:sldMkLst>
          <pc:docMk/>
          <pc:sldMk cId="0" sldId="277"/>
        </pc:sldMkLst>
      </pc:sldChg>
      <pc:sldChg chg="del">
        <pc:chgData name="Cristina Pérez Fernández" userId="1268b1b18d115989" providerId="LiveId" clId="{073A2564-CE46-4306-AF8D-4294AD0E97CC}" dt="2022-11-06T16:54:32.020" v="1374" actId="47"/>
        <pc:sldMkLst>
          <pc:docMk/>
          <pc:sldMk cId="0" sldId="278"/>
        </pc:sldMkLst>
      </pc:sldChg>
      <pc:sldChg chg="del">
        <pc:chgData name="Cristina Pérez Fernández" userId="1268b1b18d115989" providerId="LiveId" clId="{073A2564-CE46-4306-AF8D-4294AD0E97CC}" dt="2022-11-06T16:54:34.114" v="1375" actId="47"/>
        <pc:sldMkLst>
          <pc:docMk/>
          <pc:sldMk cId="0" sldId="279"/>
        </pc:sldMkLst>
      </pc:sldChg>
      <pc:sldChg chg="del">
        <pc:chgData name="Cristina Pérez Fernández" userId="1268b1b18d115989" providerId="LiveId" clId="{073A2564-CE46-4306-AF8D-4294AD0E97CC}" dt="2022-11-06T16:53:57.138" v="1358" actId="47"/>
        <pc:sldMkLst>
          <pc:docMk/>
          <pc:sldMk cId="0" sldId="282"/>
        </pc:sldMkLst>
      </pc:sldChg>
      <pc:sldChg chg="del">
        <pc:chgData name="Cristina Pérez Fernández" userId="1268b1b18d115989" providerId="LiveId" clId="{073A2564-CE46-4306-AF8D-4294AD0E97CC}" dt="2022-11-06T16:53:57.138" v="1358" actId="47"/>
        <pc:sldMkLst>
          <pc:docMk/>
          <pc:sldMk cId="0" sldId="283"/>
        </pc:sldMkLst>
      </pc:sldChg>
      <pc:sldChg chg="addSp delSp modSp mod">
        <pc:chgData name="Cristina Pérez Fernández" userId="1268b1b18d115989" providerId="LiveId" clId="{073A2564-CE46-4306-AF8D-4294AD0E97CC}" dt="2022-11-04T16:58:48.953" v="246" actId="1582"/>
        <pc:sldMkLst>
          <pc:docMk/>
          <pc:sldMk cId="718507371" sldId="285"/>
        </pc:sldMkLst>
        <pc:spChg chg="add del mod">
          <ac:chgData name="Cristina Pérez Fernández" userId="1268b1b18d115989" providerId="LiveId" clId="{073A2564-CE46-4306-AF8D-4294AD0E97CC}" dt="2022-11-04T16:47:33.406" v="47" actId="478"/>
          <ac:spMkLst>
            <pc:docMk/>
            <pc:sldMk cId="718507371" sldId="285"/>
            <ac:spMk id="3" creationId="{796FA342-CE71-9EB5-6C24-03A1E448DEF4}"/>
          </ac:spMkLst>
        </pc:spChg>
        <pc:spChg chg="add del mod">
          <ac:chgData name="Cristina Pérez Fernández" userId="1268b1b18d115989" providerId="LiveId" clId="{073A2564-CE46-4306-AF8D-4294AD0E97CC}" dt="2022-11-04T16:51:45.665" v="82" actId="478"/>
          <ac:spMkLst>
            <pc:docMk/>
            <pc:sldMk cId="718507371" sldId="285"/>
            <ac:spMk id="5" creationId="{292D7EC2-DAFE-728F-9801-A45DEBD000C1}"/>
          </ac:spMkLst>
        </pc:spChg>
        <pc:spChg chg="add del mod">
          <ac:chgData name="Cristina Pérez Fernández" userId="1268b1b18d115989" providerId="LiveId" clId="{073A2564-CE46-4306-AF8D-4294AD0E97CC}" dt="2022-11-04T16:51:50.828" v="84" actId="478"/>
          <ac:spMkLst>
            <pc:docMk/>
            <pc:sldMk cId="718507371" sldId="285"/>
            <ac:spMk id="7" creationId="{346EA9B7-4CA1-5A8E-E357-C110AC0B34EF}"/>
          </ac:spMkLst>
        </pc:spChg>
        <pc:spChg chg="add del mod">
          <ac:chgData name="Cristina Pérez Fernández" userId="1268b1b18d115989" providerId="LiveId" clId="{073A2564-CE46-4306-AF8D-4294AD0E97CC}" dt="2022-11-04T16:52:12.768" v="88" actId="478"/>
          <ac:spMkLst>
            <pc:docMk/>
            <pc:sldMk cId="718507371" sldId="285"/>
            <ac:spMk id="9" creationId="{570249C5-70C5-C817-AB78-8AD0D548B3A4}"/>
          </ac:spMkLst>
        </pc:spChg>
        <pc:spChg chg="add mod">
          <ac:chgData name="Cristina Pérez Fernández" userId="1268b1b18d115989" providerId="LiveId" clId="{073A2564-CE46-4306-AF8D-4294AD0E97CC}" dt="2022-11-04T16:57:33.673" v="237" actId="255"/>
          <ac:spMkLst>
            <pc:docMk/>
            <pc:sldMk cId="718507371" sldId="285"/>
            <ac:spMk id="12" creationId="{66874EA6-4027-5248-120F-13A048F9572F}"/>
          </ac:spMkLst>
        </pc:spChg>
        <pc:spChg chg="del mod">
          <ac:chgData name="Cristina Pérez Fernández" userId="1268b1b18d115989" providerId="LiveId" clId="{073A2564-CE46-4306-AF8D-4294AD0E97CC}" dt="2022-11-04T16:51:42.708" v="81" actId="478"/>
          <ac:spMkLst>
            <pc:docMk/>
            <pc:sldMk cId="718507371" sldId="285"/>
            <ac:spMk id="375" creationId="{00000000-0000-0000-0000-000000000000}"/>
          </ac:spMkLst>
        </pc:spChg>
        <pc:spChg chg="del mod">
          <ac:chgData name="Cristina Pérez Fernández" userId="1268b1b18d115989" providerId="LiveId" clId="{073A2564-CE46-4306-AF8D-4294AD0E97CC}" dt="2022-11-04T16:47:30.525" v="46" actId="478"/>
          <ac:spMkLst>
            <pc:docMk/>
            <pc:sldMk cId="718507371" sldId="285"/>
            <ac:spMk id="376" creationId="{00000000-0000-0000-0000-000000000000}"/>
          </ac:spMkLst>
        </pc:spChg>
        <pc:spChg chg="del">
          <ac:chgData name="Cristina Pérez Fernández" userId="1268b1b18d115989" providerId="LiveId" clId="{073A2564-CE46-4306-AF8D-4294AD0E97CC}" dt="2022-11-04T16:51:47.827" v="83" actId="478"/>
          <ac:spMkLst>
            <pc:docMk/>
            <pc:sldMk cId="718507371" sldId="285"/>
            <ac:spMk id="377" creationId="{00000000-0000-0000-0000-000000000000}"/>
          </ac:spMkLst>
        </pc:spChg>
        <pc:spChg chg="del mod">
          <ac:chgData name="Cristina Pérez Fernández" userId="1268b1b18d115989" providerId="LiveId" clId="{073A2564-CE46-4306-AF8D-4294AD0E97CC}" dt="2022-11-04T16:52:10.117" v="87" actId="478"/>
          <ac:spMkLst>
            <pc:docMk/>
            <pc:sldMk cId="718507371" sldId="285"/>
            <ac:spMk id="378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4T16:57:26.176" v="236" actId="255"/>
          <ac:spMkLst>
            <pc:docMk/>
            <pc:sldMk cId="718507371" sldId="285"/>
            <ac:spMk id="379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4T16:58:13.564" v="243" actId="1076"/>
          <ac:spMkLst>
            <pc:docMk/>
            <pc:sldMk cId="718507371" sldId="285"/>
            <ac:spMk id="380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4T16:58:08.724" v="242" actId="1076"/>
          <ac:spMkLst>
            <pc:docMk/>
            <pc:sldMk cId="718507371" sldId="285"/>
            <ac:spMk id="381" creationId="{00000000-0000-0000-0000-000000000000}"/>
          </ac:spMkLst>
        </pc:spChg>
        <pc:spChg chg="del">
          <ac:chgData name="Cristina Pérez Fernández" userId="1268b1b18d115989" providerId="LiveId" clId="{073A2564-CE46-4306-AF8D-4294AD0E97CC}" dt="2022-11-04T16:45:57.191" v="0" actId="478"/>
          <ac:spMkLst>
            <pc:docMk/>
            <pc:sldMk cId="718507371" sldId="285"/>
            <ac:spMk id="382" creationId="{00000000-0000-0000-0000-000000000000}"/>
          </ac:spMkLst>
        </pc:spChg>
        <pc:grpChg chg="del">
          <ac:chgData name="Cristina Pérez Fernández" userId="1268b1b18d115989" providerId="LiveId" clId="{073A2564-CE46-4306-AF8D-4294AD0E97CC}" dt="2022-11-04T16:45:58.980" v="2" actId="478"/>
          <ac:grpSpMkLst>
            <pc:docMk/>
            <pc:sldMk cId="718507371" sldId="285"/>
            <ac:grpSpMk id="383" creationId="{00000000-0000-0000-0000-000000000000}"/>
          </ac:grpSpMkLst>
        </pc:grpChg>
        <pc:grpChg chg="del">
          <ac:chgData name="Cristina Pérez Fernández" userId="1268b1b18d115989" providerId="LiveId" clId="{073A2564-CE46-4306-AF8D-4294AD0E97CC}" dt="2022-11-04T16:45:58.170" v="1" actId="478"/>
          <ac:grpSpMkLst>
            <pc:docMk/>
            <pc:sldMk cId="718507371" sldId="285"/>
            <ac:grpSpMk id="388" creationId="{00000000-0000-0000-0000-000000000000}"/>
          </ac:grpSpMkLst>
        </pc:grpChg>
        <pc:picChg chg="add mod">
          <ac:chgData name="Cristina Pérez Fernández" userId="1268b1b18d115989" providerId="LiveId" clId="{073A2564-CE46-4306-AF8D-4294AD0E97CC}" dt="2022-11-04T16:58:48.953" v="246" actId="1582"/>
          <ac:picMkLst>
            <pc:docMk/>
            <pc:sldMk cId="718507371" sldId="285"/>
            <ac:picMk id="11" creationId="{82A16107-EDE5-BC8B-0041-3C2BFC4AC89E}"/>
          </ac:picMkLst>
        </pc:picChg>
      </pc:sldChg>
      <pc:sldChg chg="addSp delSp modSp add mod">
        <pc:chgData name="Cristina Pérez Fernández" userId="1268b1b18d115989" providerId="LiveId" clId="{073A2564-CE46-4306-AF8D-4294AD0E97CC}" dt="2022-11-04T17:01:35.773" v="389" actId="14100"/>
        <pc:sldMkLst>
          <pc:docMk/>
          <pc:sldMk cId="2818896544" sldId="289"/>
        </pc:sldMkLst>
        <pc:spChg chg="mod">
          <ac:chgData name="Cristina Pérez Fernández" userId="1268b1b18d115989" providerId="LiveId" clId="{073A2564-CE46-4306-AF8D-4294AD0E97CC}" dt="2022-11-04T17:00:22.186" v="359" actId="20577"/>
          <ac:spMkLst>
            <pc:docMk/>
            <pc:sldMk cId="2818896544" sldId="289"/>
            <ac:spMk id="12" creationId="{66874EA6-4027-5248-120F-13A048F9572F}"/>
          </ac:spMkLst>
        </pc:spChg>
        <pc:spChg chg="mod">
          <ac:chgData name="Cristina Pérez Fernández" userId="1268b1b18d115989" providerId="LiveId" clId="{073A2564-CE46-4306-AF8D-4294AD0E97CC}" dt="2022-11-04T17:00:32.972" v="377" actId="20577"/>
          <ac:spMkLst>
            <pc:docMk/>
            <pc:sldMk cId="2818896544" sldId="289"/>
            <ac:spMk id="379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4T16:59:23.746" v="261" actId="20577"/>
          <ac:spMkLst>
            <pc:docMk/>
            <pc:sldMk cId="2818896544" sldId="289"/>
            <ac:spMk id="380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4T17:01:35.773" v="389" actId="14100"/>
          <ac:picMkLst>
            <pc:docMk/>
            <pc:sldMk cId="2818896544" sldId="289"/>
            <ac:picMk id="3" creationId="{60D80088-73E5-DA1A-0644-F6F990462728}"/>
          </ac:picMkLst>
        </pc:picChg>
        <pc:picChg chg="del">
          <ac:chgData name="Cristina Pérez Fernández" userId="1268b1b18d115989" providerId="LiveId" clId="{073A2564-CE46-4306-AF8D-4294AD0E97CC}" dt="2022-11-04T17:00:36.900" v="378" actId="478"/>
          <ac:picMkLst>
            <pc:docMk/>
            <pc:sldMk cId="2818896544" sldId="289"/>
            <ac:picMk id="11" creationId="{82A16107-EDE5-BC8B-0041-3C2BFC4AC89E}"/>
          </ac:picMkLst>
        </pc:picChg>
      </pc:sldChg>
      <pc:sldChg chg="addSp delSp modSp add mod">
        <pc:chgData name="Cristina Pérez Fernández" userId="1268b1b18d115989" providerId="LiveId" clId="{073A2564-CE46-4306-AF8D-4294AD0E97CC}" dt="2022-11-04T17:08:03.361" v="494" actId="1076"/>
        <pc:sldMkLst>
          <pc:docMk/>
          <pc:sldMk cId="1283267761" sldId="290"/>
        </pc:sldMkLst>
        <pc:spChg chg="add mod">
          <ac:chgData name="Cristina Pérez Fernández" userId="1268b1b18d115989" providerId="LiveId" clId="{073A2564-CE46-4306-AF8D-4294AD0E97CC}" dt="2022-11-04T17:07:11.821" v="476" actId="1076"/>
          <ac:spMkLst>
            <pc:docMk/>
            <pc:sldMk cId="1283267761" sldId="290"/>
            <ac:spMk id="6" creationId="{AAD7A0B1-0FE2-F044-A479-2CB10AFEEAA4}"/>
          </ac:spMkLst>
        </pc:spChg>
        <pc:spChg chg="add mod">
          <ac:chgData name="Cristina Pérez Fernández" userId="1268b1b18d115989" providerId="LiveId" clId="{073A2564-CE46-4306-AF8D-4294AD0E97CC}" dt="2022-11-04T17:08:03.361" v="494" actId="1076"/>
          <ac:spMkLst>
            <pc:docMk/>
            <pc:sldMk cId="1283267761" sldId="290"/>
            <ac:spMk id="7" creationId="{1FACA9A6-AA6E-7F1C-F9D9-EFE066A95E11}"/>
          </ac:spMkLst>
        </pc:spChg>
        <pc:spChg chg="mod">
          <ac:chgData name="Cristina Pérez Fernández" userId="1268b1b18d115989" providerId="LiveId" clId="{073A2564-CE46-4306-AF8D-4294AD0E97CC}" dt="2022-11-04T17:04:01.304" v="444" actId="20577"/>
          <ac:spMkLst>
            <pc:docMk/>
            <pc:sldMk cId="1283267761" sldId="290"/>
            <ac:spMk id="380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4T17:07:56.439" v="493" actId="1582"/>
          <ac:picMkLst>
            <pc:docMk/>
            <pc:sldMk cId="1283267761" sldId="290"/>
            <ac:picMk id="3" creationId="{3E14F93F-1341-B672-A7C8-D371D44A3DE8}"/>
          </ac:picMkLst>
        </pc:picChg>
        <pc:picChg chg="add mod">
          <ac:chgData name="Cristina Pérez Fernández" userId="1268b1b18d115989" providerId="LiveId" clId="{073A2564-CE46-4306-AF8D-4294AD0E97CC}" dt="2022-11-04T17:07:51.212" v="492" actId="1582"/>
          <ac:picMkLst>
            <pc:docMk/>
            <pc:sldMk cId="1283267761" sldId="290"/>
            <ac:picMk id="5" creationId="{FFE1122A-C6E9-92DB-36AF-A06A624B047F}"/>
          </ac:picMkLst>
        </pc:picChg>
        <pc:picChg chg="del">
          <ac:chgData name="Cristina Pérez Fernández" userId="1268b1b18d115989" providerId="LiveId" clId="{073A2564-CE46-4306-AF8D-4294AD0E97CC}" dt="2022-11-04T17:03:42.374" v="413" actId="478"/>
          <ac:picMkLst>
            <pc:docMk/>
            <pc:sldMk cId="1283267761" sldId="290"/>
            <ac:picMk id="11" creationId="{82A16107-EDE5-BC8B-0041-3C2BFC4AC89E}"/>
          </ac:picMkLst>
        </pc:picChg>
      </pc:sldChg>
      <pc:sldChg chg="delSp modSp add del mod">
        <pc:chgData name="Cristina Pérez Fernández" userId="1268b1b18d115989" providerId="LiveId" clId="{073A2564-CE46-4306-AF8D-4294AD0E97CC}" dt="2022-11-04T17:03:27.536" v="411" actId="2696"/>
        <pc:sldMkLst>
          <pc:docMk/>
          <pc:sldMk cId="3517853344" sldId="290"/>
        </pc:sldMkLst>
        <pc:spChg chg="mod">
          <ac:chgData name="Cristina Pérez Fernández" userId="1268b1b18d115989" providerId="LiveId" clId="{073A2564-CE46-4306-AF8D-4294AD0E97CC}" dt="2022-11-04T17:03:07.246" v="410" actId="14100"/>
          <ac:spMkLst>
            <pc:docMk/>
            <pc:sldMk cId="3517853344" sldId="290"/>
            <ac:spMk id="380" creationId="{00000000-0000-0000-0000-000000000000}"/>
          </ac:spMkLst>
        </pc:spChg>
        <pc:picChg chg="del mod">
          <ac:chgData name="Cristina Pérez Fernández" userId="1268b1b18d115989" providerId="LiveId" clId="{073A2564-CE46-4306-AF8D-4294AD0E97CC}" dt="2022-11-04T17:03:00.012" v="409" actId="478"/>
          <ac:picMkLst>
            <pc:docMk/>
            <pc:sldMk cId="3517853344" sldId="290"/>
            <ac:picMk id="3" creationId="{60D80088-73E5-DA1A-0644-F6F990462728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4T17:16:55.262" v="593" actId="1076"/>
        <pc:sldMkLst>
          <pc:docMk/>
          <pc:sldMk cId="171128221" sldId="291"/>
        </pc:sldMkLst>
        <pc:spChg chg="add del mod">
          <ac:chgData name="Cristina Pérez Fernández" userId="1268b1b18d115989" providerId="LiveId" clId="{073A2564-CE46-4306-AF8D-4294AD0E97CC}" dt="2022-11-04T17:13:58.423" v="554" actId="478"/>
          <ac:spMkLst>
            <pc:docMk/>
            <pc:sldMk cId="171128221" sldId="291"/>
            <ac:spMk id="4" creationId="{39194F2C-DDDA-03CD-A7FB-D310BE723E5C}"/>
          </ac:spMkLst>
        </pc:spChg>
        <pc:spChg chg="add mod">
          <ac:chgData name="Cristina Pérez Fernández" userId="1268b1b18d115989" providerId="LiveId" clId="{073A2564-CE46-4306-AF8D-4294AD0E97CC}" dt="2022-11-04T17:16:55.262" v="593" actId="1076"/>
          <ac:spMkLst>
            <pc:docMk/>
            <pc:sldMk cId="171128221" sldId="291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4T17:16:08.541" v="579" actId="1076"/>
          <ac:spMkLst>
            <pc:docMk/>
            <pc:sldMk cId="171128221" sldId="291"/>
            <ac:spMk id="402" creationId="{00000000-0000-0000-0000-000000000000}"/>
          </ac:spMkLst>
        </pc:spChg>
        <pc:spChg chg="del mod">
          <ac:chgData name="Cristina Pérez Fernández" userId="1268b1b18d115989" providerId="LiveId" clId="{073A2564-CE46-4306-AF8D-4294AD0E97CC}" dt="2022-11-04T17:13:55.893" v="553" actId="478"/>
          <ac:spMkLst>
            <pc:docMk/>
            <pc:sldMk cId="171128221" sldId="291"/>
            <ac:spMk id="403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4T17:13:52.871" v="552" actId="478"/>
          <ac:picMkLst>
            <pc:docMk/>
            <pc:sldMk cId="171128221" sldId="291"/>
            <ac:picMk id="3" creationId="{D375616D-7AE9-149D-999E-A318FF6AB4F6}"/>
          </ac:picMkLst>
        </pc:picChg>
        <pc:picChg chg="add mod">
          <ac:chgData name="Cristina Pérez Fernández" userId="1268b1b18d115989" providerId="LiveId" clId="{073A2564-CE46-4306-AF8D-4294AD0E97CC}" dt="2022-11-04T17:15:57.204" v="576" actId="1582"/>
          <ac:picMkLst>
            <pc:docMk/>
            <pc:sldMk cId="171128221" sldId="291"/>
            <ac:picMk id="6" creationId="{2AC05025-872D-E46A-B479-0DB1C4246798}"/>
          </ac:picMkLst>
        </pc:picChg>
        <pc:picChg chg="add mod">
          <ac:chgData name="Cristina Pérez Fernández" userId="1268b1b18d115989" providerId="LiveId" clId="{073A2564-CE46-4306-AF8D-4294AD0E97CC}" dt="2022-11-04T17:16:01.795" v="578" actId="1582"/>
          <ac:picMkLst>
            <pc:docMk/>
            <pc:sldMk cId="171128221" sldId="291"/>
            <ac:picMk id="8" creationId="{2C7D8C26-A1D1-955D-D89D-BA0A7CCF7AB5}"/>
          </ac:picMkLst>
        </pc:picChg>
      </pc:sldChg>
      <pc:sldChg chg="addSp delSp modSp add mod">
        <pc:chgData name="Cristina Pérez Fernández" userId="1268b1b18d115989" providerId="LiveId" clId="{073A2564-CE46-4306-AF8D-4294AD0E97CC}" dt="2022-11-04T17:21:42.643" v="704" actId="1582"/>
        <pc:sldMkLst>
          <pc:docMk/>
          <pc:sldMk cId="3440035950" sldId="292"/>
        </pc:sldMkLst>
        <pc:spChg chg="add del mod">
          <ac:chgData name="Cristina Pérez Fernández" userId="1268b1b18d115989" providerId="LiveId" clId="{073A2564-CE46-4306-AF8D-4294AD0E97CC}" dt="2022-11-04T17:19:13.615" v="648"/>
          <ac:spMkLst>
            <pc:docMk/>
            <pc:sldMk cId="3440035950" sldId="292"/>
            <ac:spMk id="4" creationId="{71A29F12-27EA-D39C-B10F-FE7FAA133874}"/>
          </ac:spMkLst>
        </pc:spChg>
        <pc:spChg chg="add mod">
          <ac:chgData name="Cristina Pérez Fernández" userId="1268b1b18d115989" providerId="LiveId" clId="{073A2564-CE46-4306-AF8D-4294AD0E97CC}" dt="2022-11-04T17:20:27.869" v="671" actId="1076"/>
          <ac:spMkLst>
            <pc:docMk/>
            <pc:sldMk cId="3440035950" sldId="292"/>
            <ac:spMk id="5" creationId="{A59B95C4-6989-292C-3040-AF7DFAB7B476}"/>
          </ac:spMkLst>
        </pc:spChg>
        <pc:spChg chg="mod">
          <ac:chgData name="Cristina Pérez Fernández" userId="1268b1b18d115989" providerId="LiveId" clId="{073A2564-CE46-4306-AF8D-4294AD0E97CC}" dt="2022-11-04T17:19:41.149" v="657" actId="1076"/>
          <ac:spMkLst>
            <pc:docMk/>
            <pc:sldMk cId="3440035950" sldId="292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4T17:18:21.957" v="608" actId="20577"/>
          <ac:spMkLst>
            <pc:docMk/>
            <pc:sldMk cId="3440035950" sldId="292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4T17:21:42.643" v="704" actId="1582"/>
          <ac:picMkLst>
            <pc:docMk/>
            <pc:sldMk cId="3440035950" sldId="292"/>
            <ac:picMk id="3" creationId="{21AC466D-FB65-4F15-7648-5954B9DF8E99}"/>
          </ac:picMkLst>
        </pc:picChg>
        <pc:picChg chg="del">
          <ac:chgData name="Cristina Pérez Fernández" userId="1268b1b18d115989" providerId="LiveId" clId="{073A2564-CE46-4306-AF8D-4294AD0E97CC}" dt="2022-11-04T17:18:23.848" v="609" actId="478"/>
          <ac:picMkLst>
            <pc:docMk/>
            <pc:sldMk cId="3440035950" sldId="292"/>
            <ac:picMk id="6" creationId="{2AC05025-872D-E46A-B479-0DB1C4246798}"/>
          </ac:picMkLst>
        </pc:picChg>
        <pc:picChg chg="del">
          <ac:chgData name="Cristina Pérez Fernández" userId="1268b1b18d115989" providerId="LiveId" clId="{073A2564-CE46-4306-AF8D-4294AD0E97CC}" dt="2022-11-04T17:18:25.093" v="610" actId="478"/>
          <ac:picMkLst>
            <pc:docMk/>
            <pc:sldMk cId="3440035950" sldId="292"/>
            <ac:picMk id="8" creationId="{2C7D8C26-A1D1-955D-D89D-BA0A7CCF7AB5}"/>
          </ac:picMkLst>
        </pc:picChg>
        <pc:picChg chg="add mod">
          <ac:chgData name="Cristina Pérez Fernández" userId="1268b1b18d115989" providerId="LiveId" clId="{073A2564-CE46-4306-AF8D-4294AD0E97CC}" dt="2022-11-04T17:21:42.643" v="704" actId="1582"/>
          <ac:picMkLst>
            <pc:docMk/>
            <pc:sldMk cId="3440035950" sldId="292"/>
            <ac:picMk id="10" creationId="{8959024B-4FBF-BD81-D161-E8F1D31D2836}"/>
          </ac:picMkLst>
        </pc:picChg>
      </pc:sldChg>
      <pc:sldChg chg="addSp delSp modSp add mod">
        <pc:chgData name="Cristina Pérez Fernández" userId="1268b1b18d115989" providerId="LiveId" clId="{073A2564-CE46-4306-AF8D-4294AD0E97CC}" dt="2022-11-04T17:22:20.714" v="713" actId="1076"/>
        <pc:sldMkLst>
          <pc:docMk/>
          <pc:sldMk cId="1597214361" sldId="293"/>
        </pc:sldMkLst>
        <pc:spChg chg="mod">
          <ac:chgData name="Cristina Pérez Fernández" userId="1268b1b18d115989" providerId="LiveId" clId="{073A2564-CE46-4306-AF8D-4294AD0E97CC}" dt="2022-11-04T17:20:58.445" v="693" actId="20577"/>
          <ac:spMkLst>
            <pc:docMk/>
            <pc:sldMk cId="1597214361" sldId="293"/>
            <ac:spMk id="5" creationId="{A59B95C4-6989-292C-3040-AF7DFAB7B476}"/>
          </ac:spMkLst>
        </pc:spChg>
        <pc:spChg chg="mod">
          <ac:chgData name="Cristina Pérez Fernández" userId="1268b1b18d115989" providerId="LiveId" clId="{073A2564-CE46-4306-AF8D-4294AD0E97CC}" dt="2022-11-04T17:20:52.658" v="683" actId="20577"/>
          <ac:spMkLst>
            <pc:docMk/>
            <pc:sldMk cId="1597214361" sldId="293"/>
            <ac:spMk id="9" creationId="{CCFCE219-CBEA-82D2-1CF6-9EEB597D8F38}"/>
          </ac:spMkLst>
        </pc:spChg>
        <pc:picChg chg="del">
          <ac:chgData name="Cristina Pérez Fernández" userId="1268b1b18d115989" providerId="LiveId" clId="{073A2564-CE46-4306-AF8D-4294AD0E97CC}" dt="2022-11-04T17:21:10.932" v="694" actId="478"/>
          <ac:picMkLst>
            <pc:docMk/>
            <pc:sldMk cId="1597214361" sldId="293"/>
            <ac:picMk id="3" creationId="{21AC466D-FB65-4F15-7648-5954B9DF8E99}"/>
          </ac:picMkLst>
        </pc:picChg>
        <pc:picChg chg="add mod">
          <ac:chgData name="Cristina Pérez Fernández" userId="1268b1b18d115989" providerId="LiveId" clId="{073A2564-CE46-4306-AF8D-4294AD0E97CC}" dt="2022-11-04T17:21:34.942" v="702" actId="1582"/>
          <ac:picMkLst>
            <pc:docMk/>
            <pc:sldMk cId="1597214361" sldId="293"/>
            <ac:picMk id="4" creationId="{1426D179-6D11-D283-4113-80F9DE9E48C3}"/>
          </ac:picMkLst>
        </pc:picChg>
        <pc:picChg chg="add mod">
          <ac:chgData name="Cristina Pérez Fernández" userId="1268b1b18d115989" providerId="LiveId" clId="{073A2564-CE46-4306-AF8D-4294AD0E97CC}" dt="2022-11-04T17:22:20.714" v="713" actId="1076"/>
          <ac:picMkLst>
            <pc:docMk/>
            <pc:sldMk cId="1597214361" sldId="293"/>
            <ac:picMk id="7" creationId="{08BAFF95-FC25-237A-7442-94423C512F2F}"/>
          </ac:picMkLst>
        </pc:picChg>
        <pc:picChg chg="del">
          <ac:chgData name="Cristina Pérez Fernández" userId="1268b1b18d115989" providerId="LiveId" clId="{073A2564-CE46-4306-AF8D-4294AD0E97CC}" dt="2022-11-04T17:21:55.675" v="705" actId="478"/>
          <ac:picMkLst>
            <pc:docMk/>
            <pc:sldMk cId="1597214361" sldId="293"/>
            <ac:picMk id="10" creationId="{8959024B-4FBF-BD81-D161-E8F1D31D2836}"/>
          </ac:picMkLst>
        </pc:picChg>
      </pc:sldChg>
      <pc:sldChg chg="addSp delSp modSp add mod">
        <pc:chgData name="Cristina Pérez Fernández" userId="1268b1b18d115989" providerId="LiveId" clId="{073A2564-CE46-4306-AF8D-4294AD0E97CC}" dt="2022-11-04T17:29:38.395" v="781" actId="1076"/>
        <pc:sldMkLst>
          <pc:docMk/>
          <pc:sldMk cId="3939859965" sldId="294"/>
        </pc:sldMkLst>
        <pc:spChg chg="del">
          <ac:chgData name="Cristina Pérez Fernández" userId="1268b1b18d115989" providerId="LiveId" clId="{073A2564-CE46-4306-AF8D-4294AD0E97CC}" dt="2022-11-04T17:26:35.049" v="718" actId="478"/>
          <ac:spMkLst>
            <pc:docMk/>
            <pc:sldMk cId="3939859965" sldId="294"/>
            <ac:spMk id="5" creationId="{A59B95C4-6989-292C-3040-AF7DFAB7B476}"/>
          </ac:spMkLst>
        </pc:spChg>
        <pc:spChg chg="del">
          <ac:chgData name="Cristina Pérez Fernández" userId="1268b1b18d115989" providerId="LiveId" clId="{073A2564-CE46-4306-AF8D-4294AD0E97CC}" dt="2022-11-04T17:26:33.593" v="717" actId="478"/>
          <ac:spMkLst>
            <pc:docMk/>
            <pc:sldMk cId="3939859965" sldId="294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4T17:27:24.135" v="759" actId="1076"/>
          <ac:spMkLst>
            <pc:docMk/>
            <pc:sldMk cId="3939859965" sldId="294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4T17:27:16.172" v="758" actId="1076"/>
          <ac:picMkLst>
            <pc:docMk/>
            <pc:sldMk cId="3939859965" sldId="294"/>
            <ac:picMk id="3" creationId="{C10A8CB3-F8A1-76DD-F842-35834CDF60C0}"/>
          </ac:picMkLst>
        </pc:picChg>
        <pc:picChg chg="del">
          <ac:chgData name="Cristina Pérez Fernández" userId="1268b1b18d115989" providerId="LiveId" clId="{073A2564-CE46-4306-AF8D-4294AD0E97CC}" dt="2022-11-04T17:26:30.056" v="715" actId="478"/>
          <ac:picMkLst>
            <pc:docMk/>
            <pc:sldMk cId="3939859965" sldId="294"/>
            <ac:picMk id="4" creationId="{1426D179-6D11-D283-4113-80F9DE9E48C3}"/>
          </ac:picMkLst>
        </pc:picChg>
        <pc:picChg chg="del">
          <ac:chgData name="Cristina Pérez Fernández" userId="1268b1b18d115989" providerId="LiveId" clId="{073A2564-CE46-4306-AF8D-4294AD0E97CC}" dt="2022-11-04T17:26:30.792" v="716" actId="478"/>
          <ac:picMkLst>
            <pc:docMk/>
            <pc:sldMk cId="3939859965" sldId="294"/>
            <ac:picMk id="7" creationId="{08BAFF95-FC25-237A-7442-94423C512F2F}"/>
          </ac:picMkLst>
        </pc:picChg>
        <pc:picChg chg="add mod">
          <ac:chgData name="Cristina Pérez Fernández" userId="1268b1b18d115989" providerId="LiveId" clId="{073A2564-CE46-4306-AF8D-4294AD0E97CC}" dt="2022-11-04T17:28:17.021" v="768" actId="1582"/>
          <ac:picMkLst>
            <pc:docMk/>
            <pc:sldMk cId="3939859965" sldId="294"/>
            <ac:picMk id="8" creationId="{BB94FCA0-2556-73C4-5B2C-7AEC0BFEB9BD}"/>
          </ac:picMkLst>
        </pc:picChg>
        <pc:picChg chg="add mod">
          <ac:chgData name="Cristina Pérez Fernández" userId="1268b1b18d115989" providerId="LiveId" clId="{073A2564-CE46-4306-AF8D-4294AD0E97CC}" dt="2022-11-04T17:29:38.395" v="781" actId="1076"/>
          <ac:picMkLst>
            <pc:docMk/>
            <pc:sldMk cId="3939859965" sldId="294"/>
            <ac:picMk id="11" creationId="{4CCC3C19-CE33-A0BD-C3D6-B0F1FCFBFF79}"/>
          </ac:picMkLst>
        </pc:picChg>
      </pc:sldChg>
      <pc:sldChg chg="addSp delSp modSp add mod">
        <pc:chgData name="Cristina Pérez Fernández" userId="1268b1b18d115989" providerId="LiveId" clId="{073A2564-CE46-4306-AF8D-4294AD0E97CC}" dt="2022-11-24T02:50:48.888" v="2760" actId="207"/>
        <pc:sldMkLst>
          <pc:docMk/>
          <pc:sldMk cId="163645684" sldId="295"/>
        </pc:sldMkLst>
        <pc:spChg chg="add del mod">
          <ac:chgData name="Cristina Pérez Fernández" userId="1268b1b18d115989" providerId="LiveId" clId="{073A2564-CE46-4306-AF8D-4294AD0E97CC}" dt="2022-11-24T02:44:21.015" v="2754" actId="478"/>
          <ac:spMkLst>
            <pc:docMk/>
            <pc:sldMk cId="163645684" sldId="295"/>
            <ac:spMk id="2" creationId="{3C994452-42F2-8DD9-193F-F57D328111AA}"/>
          </ac:spMkLst>
        </pc:spChg>
        <pc:spChg chg="add mod">
          <ac:chgData name="Cristina Pérez Fernández" userId="1268b1b18d115989" providerId="LiveId" clId="{073A2564-CE46-4306-AF8D-4294AD0E97CC}" dt="2022-11-24T02:50:48.888" v="2760" actId="207"/>
          <ac:spMkLst>
            <pc:docMk/>
            <pc:sldMk cId="163645684" sldId="295"/>
            <ac:spMk id="3" creationId="{0C924EF4-D596-AC30-BCC8-20132527E228}"/>
          </ac:spMkLst>
        </pc:spChg>
        <pc:spChg chg="mod">
          <ac:chgData name="Cristina Pérez Fernández" userId="1268b1b18d115989" providerId="LiveId" clId="{073A2564-CE46-4306-AF8D-4294AD0E97CC}" dt="2022-11-04T17:35:04.351" v="809" actId="1076"/>
          <ac:spMkLst>
            <pc:docMk/>
            <pc:sldMk cId="163645684" sldId="295"/>
            <ac:spMk id="402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4T17:34:10.334" v="783" actId="478"/>
          <ac:picMkLst>
            <pc:docMk/>
            <pc:sldMk cId="163645684" sldId="295"/>
            <ac:picMk id="3" creationId="{C10A8CB3-F8A1-76DD-F842-35834CDF60C0}"/>
          </ac:picMkLst>
        </pc:picChg>
        <pc:picChg chg="add mod">
          <ac:chgData name="Cristina Pérez Fernández" userId="1268b1b18d115989" providerId="LiveId" clId="{073A2564-CE46-4306-AF8D-4294AD0E97CC}" dt="2022-11-04T17:35:40.721" v="816" actId="1582"/>
          <ac:picMkLst>
            <pc:docMk/>
            <pc:sldMk cId="163645684" sldId="295"/>
            <ac:picMk id="4" creationId="{2C620FBB-F235-D79A-2DF7-3297A6CC084F}"/>
          </ac:picMkLst>
        </pc:picChg>
        <pc:picChg chg="del">
          <ac:chgData name="Cristina Pérez Fernández" userId="1268b1b18d115989" providerId="LiveId" clId="{073A2564-CE46-4306-AF8D-4294AD0E97CC}" dt="2022-11-04T17:34:13.942" v="785" actId="478"/>
          <ac:picMkLst>
            <pc:docMk/>
            <pc:sldMk cId="163645684" sldId="295"/>
            <ac:picMk id="8" creationId="{BB94FCA0-2556-73C4-5B2C-7AEC0BFEB9BD}"/>
          </ac:picMkLst>
        </pc:picChg>
        <pc:picChg chg="del">
          <ac:chgData name="Cristina Pérez Fernández" userId="1268b1b18d115989" providerId="LiveId" clId="{073A2564-CE46-4306-AF8D-4294AD0E97CC}" dt="2022-11-04T17:34:12.193" v="784" actId="478"/>
          <ac:picMkLst>
            <pc:docMk/>
            <pc:sldMk cId="163645684" sldId="295"/>
            <ac:picMk id="11" creationId="{4CCC3C19-CE33-A0BD-C3D6-B0F1FCFBFF79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6:36:50.484" v="993" actId="1582"/>
        <pc:sldMkLst>
          <pc:docMk/>
          <pc:sldMk cId="3737152151" sldId="296"/>
        </pc:sldMkLst>
        <pc:spChg chg="add mod">
          <ac:chgData name="Cristina Pérez Fernández" userId="1268b1b18d115989" providerId="LiveId" clId="{073A2564-CE46-4306-AF8D-4294AD0E97CC}" dt="2022-11-06T16:35:27.052" v="974" actId="1076"/>
          <ac:spMkLst>
            <pc:docMk/>
            <pc:sldMk cId="3737152151" sldId="296"/>
            <ac:spMk id="6" creationId="{AEEFF851-248C-EA38-3565-01C20DC3A04A}"/>
          </ac:spMkLst>
        </pc:spChg>
        <pc:spChg chg="add del mod">
          <ac:chgData name="Cristina Pérez Fernández" userId="1268b1b18d115989" providerId="LiveId" clId="{073A2564-CE46-4306-AF8D-4294AD0E97CC}" dt="2022-11-06T16:33:03.473" v="861" actId="478"/>
          <ac:spMkLst>
            <pc:docMk/>
            <pc:sldMk cId="3737152151" sldId="296"/>
            <ac:spMk id="8" creationId="{EA0A61F8-8249-7FC6-2DBB-F17A3F07AAE2}"/>
          </ac:spMkLst>
        </pc:spChg>
        <pc:spChg chg="add mod">
          <ac:chgData name="Cristina Pérez Fernández" userId="1268b1b18d115989" providerId="LiveId" clId="{073A2564-CE46-4306-AF8D-4294AD0E97CC}" dt="2022-11-06T16:36:37.749" v="989" actId="1076"/>
          <ac:spMkLst>
            <pc:docMk/>
            <pc:sldMk cId="3737152151" sldId="296"/>
            <ac:spMk id="11" creationId="{3FDD108A-D359-80D2-B1B7-66C6B259EAFB}"/>
          </ac:spMkLst>
        </pc:spChg>
        <pc:spChg chg="del">
          <ac:chgData name="Cristina Pérez Fernández" userId="1268b1b18d115989" providerId="LiveId" clId="{073A2564-CE46-4306-AF8D-4294AD0E97CC}" dt="2022-11-06T16:32:53.894" v="857" actId="478"/>
          <ac:spMkLst>
            <pc:docMk/>
            <pc:sldMk cId="3737152151" sldId="296"/>
            <ac:spMk id="12" creationId="{66874EA6-4027-5248-120F-13A048F9572F}"/>
          </ac:spMkLst>
        </pc:spChg>
        <pc:spChg chg="del mod">
          <ac:chgData name="Cristina Pérez Fernández" userId="1268b1b18d115989" providerId="LiveId" clId="{073A2564-CE46-4306-AF8D-4294AD0E97CC}" dt="2022-11-06T16:33:00.380" v="860" actId="478"/>
          <ac:spMkLst>
            <pc:docMk/>
            <pc:sldMk cId="3737152151" sldId="296"/>
            <ac:spMk id="379" creationId="{00000000-0000-0000-0000-000000000000}"/>
          </ac:spMkLst>
        </pc:spChg>
        <pc:spChg chg="del">
          <ac:chgData name="Cristina Pérez Fernández" userId="1268b1b18d115989" providerId="LiveId" clId="{073A2564-CE46-4306-AF8D-4294AD0E97CC}" dt="2022-11-06T16:32:56.436" v="858" actId="478"/>
          <ac:spMkLst>
            <pc:docMk/>
            <pc:sldMk cId="3737152151" sldId="296"/>
            <ac:spMk id="380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6:34:25.817" v="917" actId="1076"/>
          <ac:spMkLst>
            <pc:docMk/>
            <pc:sldMk cId="3737152151" sldId="296"/>
            <ac:spMk id="381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6T16:32:36.892" v="852" actId="478"/>
          <ac:picMkLst>
            <pc:docMk/>
            <pc:sldMk cId="3737152151" sldId="296"/>
            <ac:picMk id="3" creationId="{60D80088-73E5-DA1A-0644-F6F990462728}"/>
          </ac:picMkLst>
        </pc:picChg>
        <pc:picChg chg="add mod">
          <ac:chgData name="Cristina Pérez Fernández" userId="1268b1b18d115989" providerId="LiveId" clId="{073A2564-CE46-4306-AF8D-4294AD0E97CC}" dt="2022-11-06T16:36:46.319" v="991" actId="1582"/>
          <ac:picMkLst>
            <pc:docMk/>
            <pc:sldMk cId="3737152151" sldId="296"/>
            <ac:picMk id="4" creationId="{FE0302B7-933F-DB55-DABB-1C66697A82C9}"/>
          </ac:picMkLst>
        </pc:picChg>
        <pc:picChg chg="add mod">
          <ac:chgData name="Cristina Pérez Fernández" userId="1268b1b18d115989" providerId="LiveId" clId="{073A2564-CE46-4306-AF8D-4294AD0E97CC}" dt="2022-11-06T16:36:50.484" v="993" actId="1582"/>
          <ac:picMkLst>
            <pc:docMk/>
            <pc:sldMk cId="3737152151" sldId="296"/>
            <ac:picMk id="10" creationId="{A42AA897-0448-884D-28C6-EF981D8B34F5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6:43:08.582" v="1189" actId="1582"/>
        <pc:sldMkLst>
          <pc:docMk/>
          <pc:sldMk cId="1662744173" sldId="297"/>
        </pc:sldMkLst>
        <pc:spChg chg="del">
          <ac:chgData name="Cristina Pérez Fernández" userId="1268b1b18d115989" providerId="LiveId" clId="{073A2564-CE46-4306-AF8D-4294AD0E97CC}" dt="2022-11-06T16:40:07.572" v="1055" actId="478"/>
          <ac:spMkLst>
            <pc:docMk/>
            <pc:sldMk cId="1662744173" sldId="297"/>
            <ac:spMk id="12" creationId="{66874EA6-4027-5248-120F-13A048F9572F}"/>
          </ac:spMkLst>
        </pc:spChg>
        <pc:spChg chg="mod">
          <ac:chgData name="Cristina Pérez Fernández" userId="1268b1b18d115989" providerId="LiveId" clId="{073A2564-CE46-4306-AF8D-4294AD0E97CC}" dt="2022-11-06T16:42:37.166" v="1186" actId="20577"/>
          <ac:spMkLst>
            <pc:docMk/>
            <pc:sldMk cId="1662744173" sldId="297"/>
            <ac:spMk id="379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6:40:21.107" v="1059" actId="255"/>
          <ac:spMkLst>
            <pc:docMk/>
            <pc:sldMk cId="1662744173" sldId="297"/>
            <ac:spMk id="380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6:39:06.204" v="1028" actId="1076"/>
          <ac:spMkLst>
            <pc:docMk/>
            <pc:sldMk cId="1662744173" sldId="297"/>
            <ac:spMk id="381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6T16:39:07.428" v="1029" actId="478"/>
          <ac:picMkLst>
            <pc:docMk/>
            <pc:sldMk cId="1662744173" sldId="297"/>
            <ac:picMk id="3" creationId="{60D80088-73E5-DA1A-0644-F6F990462728}"/>
          </ac:picMkLst>
        </pc:picChg>
        <pc:picChg chg="add mod">
          <ac:chgData name="Cristina Pérez Fernández" userId="1268b1b18d115989" providerId="LiveId" clId="{073A2564-CE46-4306-AF8D-4294AD0E97CC}" dt="2022-11-06T16:43:08.582" v="1189" actId="1582"/>
          <ac:picMkLst>
            <pc:docMk/>
            <pc:sldMk cId="1662744173" sldId="297"/>
            <ac:picMk id="4" creationId="{9F90CC67-4116-BC70-6EEF-012854C568F8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6:57:12.377" v="1376" actId="1076"/>
        <pc:sldMkLst>
          <pc:docMk/>
          <pc:sldMk cId="2411252444" sldId="298"/>
        </pc:sldMkLst>
        <pc:spChg chg="mod">
          <ac:chgData name="Cristina Pérez Fernández" userId="1268b1b18d115989" providerId="LiveId" clId="{073A2564-CE46-4306-AF8D-4294AD0E97CC}" dt="2022-11-06T16:47:02.721" v="1207" actId="14100"/>
          <ac:spMkLst>
            <pc:docMk/>
            <pc:sldMk cId="2411252444" sldId="298"/>
            <ac:spMk id="6" creationId="{AEEFF851-248C-EA38-3565-01C20DC3A04A}"/>
          </ac:spMkLst>
        </pc:spChg>
        <pc:spChg chg="mod">
          <ac:chgData name="Cristina Pérez Fernández" userId="1268b1b18d115989" providerId="LiveId" clId="{073A2564-CE46-4306-AF8D-4294AD0E97CC}" dt="2022-11-06T16:57:12.377" v="1376" actId="1076"/>
          <ac:spMkLst>
            <pc:docMk/>
            <pc:sldMk cId="2411252444" sldId="298"/>
            <ac:spMk id="381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6:48:13.621" v="1246" actId="1582"/>
          <ac:picMkLst>
            <pc:docMk/>
            <pc:sldMk cId="2411252444" sldId="298"/>
            <ac:picMk id="3" creationId="{8BF172B8-FA03-B020-3D46-F808766006BA}"/>
          </ac:picMkLst>
        </pc:picChg>
        <pc:picChg chg="del mod">
          <ac:chgData name="Cristina Pérez Fernández" userId="1268b1b18d115989" providerId="LiveId" clId="{073A2564-CE46-4306-AF8D-4294AD0E97CC}" dt="2022-11-06T16:43:37.466" v="1196" actId="478"/>
          <ac:picMkLst>
            <pc:docMk/>
            <pc:sldMk cId="2411252444" sldId="298"/>
            <ac:picMk id="4" creationId="{FE0302B7-933F-DB55-DABB-1C66697A82C9}"/>
          </ac:picMkLst>
        </pc:picChg>
        <pc:picChg chg="add mod">
          <ac:chgData name="Cristina Pérez Fernández" userId="1268b1b18d115989" providerId="LiveId" clId="{073A2564-CE46-4306-AF8D-4294AD0E97CC}" dt="2022-11-06T16:48:17.813" v="1248" actId="1582"/>
          <ac:picMkLst>
            <pc:docMk/>
            <pc:sldMk cId="2411252444" sldId="298"/>
            <ac:picMk id="7" creationId="{9D74AA67-A2BC-63D2-2AFA-A341EB7A2B9B}"/>
          </ac:picMkLst>
        </pc:picChg>
        <pc:picChg chg="del mod">
          <ac:chgData name="Cristina Pérez Fernández" userId="1268b1b18d115989" providerId="LiveId" clId="{073A2564-CE46-4306-AF8D-4294AD0E97CC}" dt="2022-11-06T16:43:35.776" v="1194" actId="478"/>
          <ac:picMkLst>
            <pc:docMk/>
            <pc:sldMk cId="2411252444" sldId="298"/>
            <ac:picMk id="10" creationId="{A42AA897-0448-884D-28C6-EF981D8B34F5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24T03:02:54.640" v="2798" actId="207"/>
        <pc:sldMkLst>
          <pc:docMk/>
          <pc:sldMk cId="3183455426" sldId="299"/>
        </pc:sldMkLst>
        <pc:spChg chg="add mod">
          <ac:chgData name="Cristina Pérez Fernández" userId="1268b1b18d115989" providerId="LiveId" clId="{073A2564-CE46-4306-AF8D-4294AD0E97CC}" dt="2022-11-24T03:02:54.640" v="2798" actId="207"/>
          <ac:spMkLst>
            <pc:docMk/>
            <pc:sldMk cId="3183455426" sldId="299"/>
            <ac:spMk id="2" creationId="{83B18625-D253-137D-207D-045F4C6B2BA3}"/>
          </ac:spMkLst>
        </pc:spChg>
        <pc:spChg chg="mod">
          <ac:chgData name="Cristina Pérez Fernández" userId="1268b1b18d115989" providerId="LiveId" clId="{073A2564-CE46-4306-AF8D-4294AD0E97CC}" dt="2022-11-06T16:48:38.364" v="1279" actId="20577"/>
          <ac:spMkLst>
            <pc:docMk/>
            <pc:sldMk cId="3183455426" sldId="299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6:49:35.402" v="1285" actId="1582"/>
          <ac:picMkLst>
            <pc:docMk/>
            <pc:sldMk cId="3183455426" sldId="299"/>
            <ac:picMk id="3" creationId="{4F07B4F3-341C-FB46-5281-4D54173231A7}"/>
          </ac:picMkLst>
        </pc:picChg>
        <pc:picChg chg="del">
          <ac:chgData name="Cristina Pérez Fernández" userId="1268b1b18d115989" providerId="LiveId" clId="{073A2564-CE46-4306-AF8D-4294AD0E97CC}" dt="2022-11-06T16:48:40.469" v="1280" actId="478"/>
          <ac:picMkLst>
            <pc:docMk/>
            <pc:sldMk cId="3183455426" sldId="299"/>
            <ac:picMk id="4" creationId="{2C620FBB-F235-D79A-2DF7-3297A6CC084F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6:53:19.113" v="1357" actId="14100"/>
        <pc:sldMkLst>
          <pc:docMk/>
          <pc:sldMk cId="898767489" sldId="300"/>
        </pc:sldMkLst>
        <pc:spChg chg="mod">
          <ac:chgData name="Cristina Pérez Fernández" userId="1268b1b18d115989" providerId="LiveId" clId="{073A2564-CE46-4306-AF8D-4294AD0E97CC}" dt="2022-11-06T16:52:43.654" v="1347" actId="20577"/>
          <ac:spMkLst>
            <pc:docMk/>
            <pc:sldMk cId="898767489" sldId="300"/>
            <ac:spMk id="379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6:51:05.072" v="1302" actId="1076"/>
          <ac:spMkLst>
            <pc:docMk/>
            <pc:sldMk cId="898767489" sldId="300"/>
            <ac:spMk id="380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6:50:59.012" v="1301" actId="20577"/>
          <ac:spMkLst>
            <pc:docMk/>
            <pc:sldMk cId="898767489" sldId="300"/>
            <ac:spMk id="381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6:53:19.113" v="1357" actId="14100"/>
          <ac:picMkLst>
            <pc:docMk/>
            <pc:sldMk cId="898767489" sldId="300"/>
            <ac:picMk id="3" creationId="{6E21F96D-996F-0C52-E71B-55915FA90EBE}"/>
          </ac:picMkLst>
        </pc:picChg>
        <pc:picChg chg="del">
          <ac:chgData name="Cristina Pérez Fernández" userId="1268b1b18d115989" providerId="LiveId" clId="{073A2564-CE46-4306-AF8D-4294AD0E97CC}" dt="2022-11-06T16:52:50.709" v="1348" actId="478"/>
          <ac:picMkLst>
            <pc:docMk/>
            <pc:sldMk cId="898767489" sldId="300"/>
            <ac:picMk id="4" creationId="{9F90CC67-4116-BC70-6EEF-012854C568F8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24T03:09:42.252" v="2815" actId="207"/>
        <pc:sldMkLst>
          <pc:docMk/>
          <pc:sldMk cId="2003644969" sldId="301"/>
        </pc:sldMkLst>
        <pc:spChg chg="add mod">
          <ac:chgData name="Cristina Pérez Fernández" userId="1268b1b18d115989" providerId="LiveId" clId="{073A2564-CE46-4306-AF8D-4294AD0E97CC}" dt="2022-11-06T17:03:45.557" v="1591" actId="1076"/>
          <ac:spMkLst>
            <pc:docMk/>
            <pc:sldMk cId="2003644969" sldId="301"/>
            <ac:spMk id="2" creationId="{BDECBA88-FEE6-39A0-E1DC-90D63D06FCCE}"/>
          </ac:spMkLst>
        </pc:spChg>
        <pc:spChg chg="add mod">
          <ac:chgData name="Cristina Pérez Fernández" userId="1268b1b18d115989" providerId="LiveId" clId="{073A2564-CE46-4306-AF8D-4294AD0E97CC}" dt="2022-11-24T03:09:42.252" v="2815" actId="207"/>
          <ac:spMkLst>
            <pc:docMk/>
            <pc:sldMk cId="2003644969" sldId="301"/>
            <ac:spMk id="3" creationId="{8240D823-C65C-9AEE-7591-1DF29674BD45}"/>
          </ac:spMkLst>
        </pc:spChg>
        <pc:spChg chg="mod">
          <ac:chgData name="Cristina Pérez Fernández" userId="1268b1b18d115989" providerId="LiveId" clId="{073A2564-CE46-4306-AF8D-4294AD0E97CC}" dt="2022-11-06T17:03:27.285" v="1587" actId="21"/>
          <ac:spMkLst>
            <pc:docMk/>
            <pc:sldMk cId="2003644969" sldId="301"/>
            <ac:spMk id="6" creationId="{AEEFF851-248C-EA38-3565-01C20DC3A04A}"/>
          </ac:spMkLst>
        </pc:spChg>
        <pc:spChg chg="add mod">
          <ac:chgData name="Cristina Pérez Fernández" userId="1268b1b18d115989" providerId="LiveId" clId="{073A2564-CE46-4306-AF8D-4294AD0E97CC}" dt="2022-11-06T17:03:41.105" v="1590" actId="1076"/>
          <ac:spMkLst>
            <pc:docMk/>
            <pc:sldMk cId="2003644969" sldId="301"/>
            <ac:spMk id="8" creationId="{F455F7BC-0B13-2FC6-72E2-F9F1C93D468A}"/>
          </ac:spMkLst>
        </pc:spChg>
        <pc:spChg chg="add mod">
          <ac:chgData name="Cristina Pérez Fernández" userId="1268b1b18d115989" providerId="LiveId" clId="{073A2564-CE46-4306-AF8D-4294AD0E97CC}" dt="2022-11-06T17:04:41.816" v="1677" actId="1076"/>
          <ac:spMkLst>
            <pc:docMk/>
            <pc:sldMk cId="2003644969" sldId="301"/>
            <ac:spMk id="9" creationId="{FC93E46F-A81B-E129-4C16-6725EE7FB857}"/>
          </ac:spMkLst>
        </pc:spChg>
        <pc:spChg chg="del">
          <ac:chgData name="Cristina Pérez Fernández" userId="1268b1b18d115989" providerId="LiveId" clId="{073A2564-CE46-4306-AF8D-4294AD0E97CC}" dt="2022-11-06T16:58:40.610" v="1407" actId="478"/>
          <ac:spMkLst>
            <pc:docMk/>
            <pc:sldMk cId="2003644969" sldId="301"/>
            <ac:spMk id="11" creationId="{3FDD108A-D359-80D2-B1B7-66C6B259EAFB}"/>
          </ac:spMkLst>
        </pc:spChg>
        <pc:spChg chg="mod">
          <ac:chgData name="Cristina Pérez Fernández" userId="1268b1b18d115989" providerId="LiveId" clId="{073A2564-CE46-4306-AF8D-4294AD0E97CC}" dt="2022-11-06T16:57:59.185" v="1404" actId="1076"/>
          <ac:spMkLst>
            <pc:docMk/>
            <pc:sldMk cId="2003644969" sldId="301"/>
            <ac:spMk id="381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6T16:58:37.774" v="1406" actId="478"/>
          <ac:picMkLst>
            <pc:docMk/>
            <pc:sldMk cId="2003644969" sldId="301"/>
            <ac:picMk id="3" creationId="{8BF172B8-FA03-B020-3D46-F808766006BA}"/>
          </ac:picMkLst>
        </pc:picChg>
        <pc:picChg chg="add mod">
          <ac:chgData name="Cristina Pérez Fernández" userId="1268b1b18d115989" providerId="LiveId" clId="{073A2564-CE46-4306-AF8D-4294AD0E97CC}" dt="2022-11-06T17:04:24.983" v="1671" actId="1076"/>
          <ac:picMkLst>
            <pc:docMk/>
            <pc:sldMk cId="2003644969" sldId="301"/>
            <ac:picMk id="5" creationId="{A4ADDC2A-A911-CD94-50C0-EA5A2A1F4AE4}"/>
          </ac:picMkLst>
        </pc:picChg>
        <pc:picChg chg="del">
          <ac:chgData name="Cristina Pérez Fernández" userId="1268b1b18d115989" providerId="LiveId" clId="{073A2564-CE46-4306-AF8D-4294AD0E97CC}" dt="2022-11-06T16:58:36.426" v="1405" actId="478"/>
          <ac:picMkLst>
            <pc:docMk/>
            <pc:sldMk cId="2003644969" sldId="301"/>
            <ac:picMk id="7" creationId="{9D74AA67-A2BC-63D2-2AFA-A341EB7A2B9B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7:19:40.765" v="2212" actId="14100"/>
        <pc:sldMkLst>
          <pc:docMk/>
          <pc:sldMk cId="836094397" sldId="302"/>
        </pc:sldMkLst>
        <pc:spChg chg="add del mod">
          <ac:chgData name="Cristina Pérez Fernández" userId="1268b1b18d115989" providerId="LiveId" clId="{073A2564-CE46-4306-AF8D-4294AD0E97CC}" dt="2022-11-06T17:10:43.671" v="1734" actId="478"/>
          <ac:spMkLst>
            <pc:docMk/>
            <pc:sldMk cId="836094397" sldId="302"/>
            <ac:spMk id="6" creationId="{51959787-F9FC-DFA9-6BA2-B34ACB16F5CF}"/>
          </ac:spMkLst>
        </pc:spChg>
        <pc:spChg chg="add mod">
          <ac:chgData name="Cristina Pérez Fernández" userId="1268b1b18d115989" providerId="LiveId" clId="{073A2564-CE46-4306-AF8D-4294AD0E97CC}" dt="2022-11-06T17:19:40.765" v="2212" actId="14100"/>
          <ac:spMkLst>
            <pc:docMk/>
            <pc:sldMk cId="836094397" sldId="302"/>
            <ac:spMk id="7" creationId="{AC3FC3C9-17B6-E8A7-AC34-5479E68F09C3}"/>
          </ac:spMkLst>
        </pc:spChg>
        <pc:spChg chg="mod">
          <ac:chgData name="Cristina Pérez Fernández" userId="1268b1b18d115989" providerId="LiveId" clId="{073A2564-CE46-4306-AF8D-4294AD0E97CC}" dt="2022-11-06T17:13:26.828" v="1929" actId="14100"/>
          <ac:spMkLst>
            <pc:docMk/>
            <pc:sldMk cId="836094397" sldId="302"/>
            <ac:spMk id="379" creationId="{00000000-0000-0000-0000-000000000000}"/>
          </ac:spMkLst>
        </pc:spChg>
        <pc:spChg chg="del">
          <ac:chgData name="Cristina Pérez Fernández" userId="1268b1b18d115989" providerId="LiveId" clId="{073A2564-CE46-4306-AF8D-4294AD0E97CC}" dt="2022-11-06T17:10:41.149" v="1733" actId="478"/>
          <ac:spMkLst>
            <pc:docMk/>
            <pc:sldMk cId="836094397" sldId="302"/>
            <ac:spMk id="380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7:09:51.659" v="1726" actId="1076"/>
          <ac:spMkLst>
            <pc:docMk/>
            <pc:sldMk cId="836094397" sldId="302"/>
            <ac:spMk id="381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7:13:29.475" v="1930" actId="1076"/>
          <ac:picMkLst>
            <pc:docMk/>
            <pc:sldMk cId="836094397" sldId="302"/>
            <ac:picMk id="3" creationId="{EA039729-11A1-820F-610D-0339DEE91750}"/>
          </ac:picMkLst>
        </pc:picChg>
        <pc:picChg chg="del">
          <ac:chgData name="Cristina Pérez Fernández" userId="1268b1b18d115989" providerId="LiveId" clId="{073A2564-CE46-4306-AF8D-4294AD0E97CC}" dt="2022-11-06T17:09:03.329" v="1688" actId="478"/>
          <ac:picMkLst>
            <pc:docMk/>
            <pc:sldMk cId="836094397" sldId="302"/>
            <ac:picMk id="4" creationId="{9F90CC67-4116-BC70-6EEF-012854C568F8}"/>
          </ac:picMkLst>
        </pc:picChg>
        <pc:cxnChg chg="del">
          <ac:chgData name="Cristina Pérez Fernández" userId="1268b1b18d115989" providerId="LiveId" clId="{073A2564-CE46-4306-AF8D-4294AD0E97CC}" dt="2022-11-06T17:09:53.662" v="1727" actId="478"/>
          <ac:cxnSpMkLst>
            <pc:docMk/>
            <pc:sldMk cId="836094397" sldId="302"/>
            <ac:cxnSpMk id="394" creationId="{00000000-0000-0000-0000-000000000000}"/>
          </ac:cxnSpMkLst>
        </pc:cxnChg>
      </pc:sldChg>
      <pc:sldChg chg="addSp delSp add del mod ord">
        <pc:chgData name="Cristina Pérez Fernández" userId="1268b1b18d115989" providerId="LiveId" clId="{073A2564-CE46-4306-AF8D-4294AD0E97CC}" dt="2022-11-06T17:08:52.562" v="1684" actId="47"/>
        <pc:sldMkLst>
          <pc:docMk/>
          <pc:sldMk cId="1545895784" sldId="302"/>
        </pc:sldMkLst>
        <pc:picChg chg="add del">
          <ac:chgData name="Cristina Pérez Fernández" userId="1268b1b18d115989" providerId="LiveId" clId="{073A2564-CE46-4306-AF8D-4294AD0E97CC}" dt="2022-11-06T17:08:47.261" v="1682" actId="478"/>
          <ac:picMkLst>
            <pc:docMk/>
            <pc:sldMk cId="1545895784" sldId="302"/>
            <ac:picMk id="3" creationId="{4F07B4F3-341C-FB46-5281-4D54173231A7}"/>
          </ac:picMkLst>
        </pc:picChg>
      </pc:sldChg>
      <pc:sldChg chg="addSp delSp modSp add mod">
        <pc:chgData name="Cristina Pérez Fernández" userId="1268b1b18d115989" providerId="LiveId" clId="{073A2564-CE46-4306-AF8D-4294AD0E97CC}" dt="2022-11-06T17:27:51.251" v="2602" actId="14100"/>
        <pc:sldMkLst>
          <pc:docMk/>
          <pc:sldMk cId="827117081" sldId="303"/>
        </pc:sldMkLst>
        <pc:spChg chg="add del mod">
          <ac:chgData name="Cristina Pérez Fernández" userId="1268b1b18d115989" providerId="LiveId" clId="{073A2564-CE46-4306-AF8D-4294AD0E97CC}" dt="2022-11-06T17:24:02.909" v="2254" actId="478"/>
          <ac:spMkLst>
            <pc:docMk/>
            <pc:sldMk cId="827117081" sldId="303"/>
            <ac:spMk id="4" creationId="{FF6806C3-C5AA-1C1F-6BF3-4D868B5A8AB9}"/>
          </ac:spMkLst>
        </pc:spChg>
        <pc:spChg chg="mod">
          <ac:chgData name="Cristina Pérez Fernández" userId="1268b1b18d115989" providerId="LiveId" clId="{073A2564-CE46-4306-AF8D-4294AD0E97CC}" dt="2022-11-06T17:27:51.251" v="2602" actId="14100"/>
          <ac:spMkLst>
            <pc:docMk/>
            <pc:sldMk cId="827117081" sldId="303"/>
            <ac:spMk id="7" creationId="{AC3FC3C9-17B6-E8A7-AC34-5479E68F09C3}"/>
          </ac:spMkLst>
        </pc:spChg>
        <pc:spChg chg="del">
          <ac:chgData name="Cristina Pérez Fernández" userId="1268b1b18d115989" providerId="LiveId" clId="{073A2564-CE46-4306-AF8D-4294AD0E97CC}" dt="2022-11-06T17:23:56.814" v="2253" actId="478"/>
          <ac:spMkLst>
            <pc:docMk/>
            <pc:sldMk cId="827117081" sldId="303"/>
            <ac:spMk id="379" creationId="{00000000-0000-0000-0000-000000000000}"/>
          </ac:spMkLst>
        </pc:spChg>
        <pc:spChg chg="mod">
          <ac:chgData name="Cristina Pérez Fernández" userId="1268b1b18d115989" providerId="LiveId" clId="{073A2564-CE46-4306-AF8D-4294AD0E97CC}" dt="2022-11-06T17:23:44.865" v="2250" actId="20577"/>
          <ac:spMkLst>
            <pc:docMk/>
            <pc:sldMk cId="827117081" sldId="303"/>
            <ac:spMk id="381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6T17:23:50.185" v="2251" actId="478"/>
          <ac:picMkLst>
            <pc:docMk/>
            <pc:sldMk cId="827117081" sldId="303"/>
            <ac:picMk id="3" creationId="{EA039729-11A1-820F-610D-0339DEE91750}"/>
          </ac:picMkLst>
        </pc:picChg>
      </pc:sldChg>
      <pc:sldChg chg="addSp delSp modSp add mod ord">
        <pc:chgData name="Cristina Pérez Fernández" userId="1268b1b18d115989" providerId="LiveId" clId="{073A2564-CE46-4306-AF8D-4294AD0E97CC}" dt="2022-11-06T17:33:03.780" v="2723" actId="1582"/>
        <pc:sldMkLst>
          <pc:docMk/>
          <pc:sldMk cId="12242232" sldId="304"/>
        </pc:sldMkLst>
        <pc:spChg chg="del">
          <ac:chgData name="Cristina Pérez Fernández" userId="1268b1b18d115989" providerId="LiveId" clId="{073A2564-CE46-4306-AF8D-4294AD0E97CC}" dt="2022-11-06T17:29:24.097" v="2656" actId="478"/>
          <ac:spMkLst>
            <pc:docMk/>
            <pc:sldMk cId="12242232" sldId="304"/>
            <ac:spMk id="5" creationId="{A59B95C4-6989-292C-3040-AF7DFAB7B476}"/>
          </ac:spMkLst>
        </pc:spChg>
        <pc:spChg chg="mod">
          <ac:chgData name="Cristina Pérez Fernández" userId="1268b1b18d115989" providerId="LiveId" clId="{073A2564-CE46-4306-AF8D-4294AD0E97CC}" dt="2022-11-06T17:30:13.317" v="2667" actId="1076"/>
          <ac:spMkLst>
            <pc:docMk/>
            <pc:sldMk cId="12242232" sldId="304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6T17:30:01.650" v="2665" actId="1076"/>
          <ac:spMkLst>
            <pc:docMk/>
            <pc:sldMk cId="12242232" sldId="304"/>
            <ac:spMk id="402" creationId="{00000000-0000-0000-0000-000000000000}"/>
          </ac:spMkLst>
        </pc:spChg>
        <pc:picChg chg="del">
          <ac:chgData name="Cristina Pérez Fernández" userId="1268b1b18d115989" providerId="LiveId" clId="{073A2564-CE46-4306-AF8D-4294AD0E97CC}" dt="2022-11-06T17:28:24.695" v="2606" actId="478"/>
          <ac:picMkLst>
            <pc:docMk/>
            <pc:sldMk cId="12242232" sldId="304"/>
            <ac:picMk id="3" creationId="{21AC466D-FB65-4F15-7648-5954B9DF8E99}"/>
          </ac:picMkLst>
        </pc:picChg>
        <pc:picChg chg="add mod">
          <ac:chgData name="Cristina Pérez Fernández" userId="1268b1b18d115989" providerId="LiveId" clId="{073A2564-CE46-4306-AF8D-4294AD0E97CC}" dt="2022-11-06T17:33:03.780" v="2723" actId="1582"/>
          <ac:picMkLst>
            <pc:docMk/>
            <pc:sldMk cId="12242232" sldId="304"/>
            <ac:picMk id="4" creationId="{FC3F5824-2610-54A7-10F7-D5F94CCD6160}"/>
          </ac:picMkLst>
        </pc:picChg>
        <pc:picChg chg="del">
          <ac:chgData name="Cristina Pérez Fernández" userId="1268b1b18d115989" providerId="LiveId" clId="{073A2564-CE46-4306-AF8D-4294AD0E97CC}" dt="2022-11-06T17:28:25.974" v="2607" actId="478"/>
          <ac:picMkLst>
            <pc:docMk/>
            <pc:sldMk cId="12242232" sldId="304"/>
            <ac:picMk id="10" creationId="{8959024B-4FBF-BD81-D161-E8F1D31D2836}"/>
          </ac:picMkLst>
        </pc:picChg>
      </pc:sldChg>
      <pc:sldChg chg="addSp delSp modSp add mod">
        <pc:chgData name="Cristina Pérez Fernández" userId="1268b1b18d115989" providerId="LiveId" clId="{073A2564-CE46-4306-AF8D-4294AD0E97CC}" dt="2022-11-06T17:32:56.852" v="2721" actId="1582"/>
        <pc:sldMkLst>
          <pc:docMk/>
          <pc:sldMk cId="3506037947" sldId="305"/>
        </pc:sldMkLst>
        <pc:spChg chg="mod">
          <ac:chgData name="Cristina Pérez Fernández" userId="1268b1b18d115989" providerId="LiveId" clId="{073A2564-CE46-4306-AF8D-4294AD0E97CC}" dt="2022-11-06T17:31:47.852" v="2704" actId="1076"/>
          <ac:spMkLst>
            <pc:docMk/>
            <pc:sldMk cId="3506037947" sldId="305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6T17:31:45.619" v="2703" actId="1076"/>
          <ac:spMkLst>
            <pc:docMk/>
            <pc:sldMk cId="3506037947" sldId="305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7:32:56.852" v="2721" actId="1582"/>
          <ac:picMkLst>
            <pc:docMk/>
            <pc:sldMk cId="3506037947" sldId="305"/>
            <ac:picMk id="3" creationId="{FA985F66-046F-50B6-7451-70D3CE37F59D}"/>
          </ac:picMkLst>
        </pc:picChg>
        <pc:picChg chg="del">
          <ac:chgData name="Cristina Pérez Fernández" userId="1268b1b18d115989" providerId="LiveId" clId="{073A2564-CE46-4306-AF8D-4294AD0E97CC}" dt="2022-11-06T17:31:35.270" v="2698" actId="478"/>
          <ac:picMkLst>
            <pc:docMk/>
            <pc:sldMk cId="3506037947" sldId="305"/>
            <ac:picMk id="4" creationId="{FC3F5824-2610-54A7-10F7-D5F94CCD6160}"/>
          </ac:picMkLst>
        </pc:picChg>
      </pc:sldChg>
      <pc:sldChg chg="addSp delSp modSp add mod">
        <pc:chgData name="Cristina Pérez Fernández" userId="1268b1b18d115989" providerId="LiveId" clId="{073A2564-CE46-4306-AF8D-4294AD0E97CC}" dt="2022-11-06T17:33:14.189" v="2725" actId="1076"/>
        <pc:sldMkLst>
          <pc:docMk/>
          <pc:sldMk cId="381401884" sldId="306"/>
        </pc:sldMkLst>
        <pc:spChg chg="mod">
          <ac:chgData name="Cristina Pérez Fernández" userId="1268b1b18d115989" providerId="LiveId" clId="{073A2564-CE46-4306-AF8D-4294AD0E97CC}" dt="2022-11-06T17:32:35.387" v="2712" actId="1076"/>
          <ac:spMkLst>
            <pc:docMk/>
            <pc:sldMk cId="381401884" sldId="306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6T17:32:32.831" v="2711" actId="1076"/>
          <ac:spMkLst>
            <pc:docMk/>
            <pc:sldMk cId="381401884" sldId="306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7:33:14.189" v="2725" actId="1076"/>
          <ac:picMkLst>
            <pc:docMk/>
            <pc:sldMk cId="381401884" sldId="306"/>
            <ac:picMk id="3" creationId="{38F46D30-A301-9248-48FE-7BD6DEA5EBCA}"/>
          </ac:picMkLst>
        </pc:picChg>
        <pc:picChg chg="del">
          <ac:chgData name="Cristina Pérez Fernández" userId="1268b1b18d115989" providerId="LiveId" clId="{073A2564-CE46-4306-AF8D-4294AD0E97CC}" dt="2022-11-06T17:32:24.665" v="2706" actId="478"/>
          <ac:picMkLst>
            <pc:docMk/>
            <pc:sldMk cId="381401884" sldId="306"/>
            <ac:picMk id="4" creationId="{FC3F5824-2610-54A7-10F7-D5F94CCD6160}"/>
          </ac:picMkLst>
        </pc:picChg>
      </pc:sldChg>
      <pc:sldChg chg="addSp delSp modSp add mod">
        <pc:chgData name="Cristina Pérez Fernández" userId="1268b1b18d115989" providerId="LiveId" clId="{073A2564-CE46-4306-AF8D-4294AD0E97CC}" dt="2022-11-06T17:35:59.742" v="2746" actId="1582"/>
        <pc:sldMkLst>
          <pc:docMk/>
          <pc:sldMk cId="2085240816" sldId="307"/>
        </pc:sldMkLst>
        <pc:spChg chg="mod">
          <ac:chgData name="Cristina Pérez Fernández" userId="1268b1b18d115989" providerId="LiveId" clId="{073A2564-CE46-4306-AF8D-4294AD0E97CC}" dt="2022-11-06T17:34:24.740" v="2737" actId="1076"/>
          <ac:spMkLst>
            <pc:docMk/>
            <pc:sldMk cId="2085240816" sldId="307"/>
            <ac:spMk id="9" creationId="{CCFCE219-CBEA-82D2-1CF6-9EEB597D8F38}"/>
          </ac:spMkLst>
        </pc:spChg>
        <pc:spChg chg="mod">
          <ac:chgData name="Cristina Pérez Fernández" userId="1268b1b18d115989" providerId="LiveId" clId="{073A2564-CE46-4306-AF8D-4294AD0E97CC}" dt="2022-11-06T17:34:21.732" v="2736" actId="1076"/>
          <ac:spMkLst>
            <pc:docMk/>
            <pc:sldMk cId="2085240816" sldId="307"/>
            <ac:spMk id="402" creationId="{00000000-0000-0000-0000-000000000000}"/>
          </ac:spMkLst>
        </pc:spChg>
        <pc:picChg chg="add mod">
          <ac:chgData name="Cristina Pérez Fernández" userId="1268b1b18d115989" providerId="LiveId" clId="{073A2564-CE46-4306-AF8D-4294AD0E97CC}" dt="2022-11-06T17:35:59.742" v="2746" actId="1582"/>
          <ac:picMkLst>
            <pc:docMk/>
            <pc:sldMk cId="2085240816" sldId="307"/>
            <ac:picMk id="3" creationId="{88ABB3C9-A330-9E5C-CB1B-D24D8E6383F5}"/>
          </ac:picMkLst>
        </pc:picChg>
        <pc:picChg chg="del mod">
          <ac:chgData name="Cristina Pérez Fernández" userId="1268b1b18d115989" providerId="LiveId" clId="{073A2564-CE46-4306-AF8D-4294AD0E97CC}" dt="2022-11-06T17:34:04.485" v="2726" actId="478"/>
          <ac:picMkLst>
            <pc:docMk/>
            <pc:sldMk cId="2085240816" sldId="307"/>
            <ac:picMk id="4" creationId="{FC3F5824-2610-54A7-10F7-D5F94CCD6160}"/>
          </ac:picMkLst>
        </pc:picChg>
      </pc:sldChg>
      <pc:sldMasterChg chg="delSldLayout">
        <pc:chgData name="Cristina Pérez Fernández" userId="1268b1b18d115989" providerId="LiveId" clId="{073A2564-CE46-4306-AF8D-4294AD0E97CC}" dt="2022-11-06T16:54:34.114" v="1375" actId="47"/>
        <pc:sldMasterMkLst>
          <pc:docMk/>
          <pc:sldMasterMk cId="0" sldId="2147483675"/>
        </pc:sldMasterMkLst>
        <pc:sldLayoutChg chg="del">
          <pc:chgData name="Cristina Pérez Fernández" userId="1268b1b18d115989" providerId="LiveId" clId="{073A2564-CE46-4306-AF8D-4294AD0E97CC}" dt="2022-11-06T16:54:30.378" v="1373" actId="47"/>
          <pc:sldLayoutMkLst>
            <pc:docMk/>
            <pc:sldMasterMk cId="0" sldId="2147483675"/>
            <pc:sldLayoutMk cId="0" sldId="2147483651"/>
          </pc:sldLayoutMkLst>
        </pc:sldLayoutChg>
        <pc:sldLayoutChg chg="del">
          <pc:chgData name="Cristina Pérez Fernández" userId="1268b1b18d115989" providerId="LiveId" clId="{073A2564-CE46-4306-AF8D-4294AD0E97CC}" dt="2022-11-06T16:54:34.114" v="1375" actId="47"/>
          <pc:sldLayoutMkLst>
            <pc:docMk/>
            <pc:sldMasterMk cId="0" sldId="2147483675"/>
            <pc:sldLayoutMk cId="0" sldId="2147483652"/>
          </pc:sldLayoutMkLst>
        </pc:sldLayoutChg>
        <pc:sldLayoutChg chg="del">
          <pc:chgData name="Cristina Pérez Fernández" userId="1268b1b18d115989" providerId="LiveId" clId="{073A2564-CE46-4306-AF8D-4294AD0E97CC}" dt="2022-11-06T16:54:22.764" v="1367" actId="47"/>
          <pc:sldLayoutMkLst>
            <pc:docMk/>
            <pc:sldMasterMk cId="0" sldId="2147483675"/>
            <pc:sldLayoutMk cId="0" sldId="2147483654"/>
          </pc:sldLayoutMkLst>
        </pc:sldLayoutChg>
        <pc:sldLayoutChg chg="del">
          <pc:chgData name="Cristina Pérez Fernández" userId="1268b1b18d115989" providerId="LiveId" clId="{073A2564-CE46-4306-AF8D-4294AD0E97CC}" dt="2022-11-06T16:54:06.891" v="1359" actId="47"/>
          <pc:sldLayoutMkLst>
            <pc:docMk/>
            <pc:sldMasterMk cId="0" sldId="2147483675"/>
            <pc:sldLayoutMk cId="0" sldId="2147483655"/>
          </pc:sldLayoutMkLst>
        </pc:sldLayoutChg>
        <pc:sldLayoutChg chg="del">
          <pc:chgData name="Cristina Pérez Fernández" userId="1268b1b18d115989" providerId="LiveId" clId="{073A2564-CE46-4306-AF8D-4294AD0E97CC}" dt="2022-11-06T16:54:12.126" v="1361" actId="47"/>
          <pc:sldLayoutMkLst>
            <pc:docMk/>
            <pc:sldMasterMk cId="0" sldId="2147483675"/>
            <pc:sldLayoutMk cId="0" sldId="2147483656"/>
          </pc:sldLayoutMkLst>
        </pc:sldLayoutChg>
        <pc:sldLayoutChg chg="del">
          <pc:chgData name="Cristina Pérez Fernández" userId="1268b1b18d115989" providerId="LiveId" clId="{073A2564-CE46-4306-AF8D-4294AD0E97CC}" dt="2022-11-06T16:54:17.614" v="1364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Cristina Pérez Fernández" userId="1268b1b18d115989" providerId="LiveId" clId="{073A2564-CE46-4306-AF8D-4294AD0E97CC}" dt="2022-11-06T16:54:21.071" v="1366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Cristina Pérez Fernández" userId="1268b1b18d115989" providerId="LiveId" clId="{073A2564-CE46-4306-AF8D-4294AD0E97CC}" dt="2022-11-06T16:54:27.086" v="1370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Cristina Pérez Fernández" userId="1268b1b18d115989" providerId="LiveId" clId="{073A2564-CE46-4306-AF8D-4294AD0E97CC}" dt="2022-11-06T16:54:28.362" v="1371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Cristina Pérez Fernández" userId="1268b1b18d115989" providerId="LiveId" clId="{073A2564-CE46-4306-AF8D-4294AD0E97CC}" dt="2022-11-06T16:53:57.138" v="1358" actId="47"/>
          <pc:sldLayoutMkLst>
            <pc:docMk/>
            <pc:sldMasterMk cId="0" sldId="2147483675"/>
            <pc:sldLayoutMk cId="0" sldId="2147483664"/>
          </pc:sldLayoutMkLst>
        </pc:sldLayoutChg>
        <pc:sldLayoutChg chg="del">
          <pc:chgData name="Cristina Pérez Fernández" userId="1268b1b18d115989" providerId="LiveId" clId="{073A2564-CE46-4306-AF8D-4294AD0E97CC}" dt="2022-11-06T16:53:57.138" v="1358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Cristina Pérez Fernández" userId="1268b1b18d115989" providerId="LiveId" clId="{073A2564-CE46-4306-AF8D-4294AD0E97CC}" dt="2022-11-06T16:54:29.370" v="1372" actId="47"/>
          <pc:sldLayoutMkLst>
            <pc:docMk/>
            <pc:sldMasterMk cId="0" sldId="2147483675"/>
            <pc:sldLayoutMk cId="0" sldId="2147483667"/>
          </pc:sldLayoutMkLst>
        </pc:sldLayoutChg>
        <pc:sldLayoutChg chg="del">
          <pc:chgData name="Cristina Pérez Fernández" userId="1268b1b18d115989" providerId="LiveId" clId="{073A2564-CE46-4306-AF8D-4294AD0E97CC}" dt="2022-11-06T16:54:32.020" v="1374" actId="47"/>
          <pc:sldLayoutMkLst>
            <pc:docMk/>
            <pc:sldMasterMk cId="0" sldId="2147483675"/>
            <pc:sldLayoutMk cId="0" sldId="2147483668"/>
          </pc:sldLayoutMkLst>
        </pc:sldLayoutChg>
        <pc:sldLayoutChg chg="del">
          <pc:chgData name="Cristina Pérez Fernández" userId="1268b1b18d115989" providerId="LiveId" clId="{073A2564-CE46-4306-AF8D-4294AD0E97CC}" dt="2022-11-06T16:54:25.399" v="1369" actId="47"/>
          <pc:sldLayoutMkLst>
            <pc:docMk/>
            <pc:sldMasterMk cId="0" sldId="2147483675"/>
            <pc:sldLayoutMk cId="0" sldId="2147483669"/>
          </pc:sldLayoutMkLst>
        </pc:sldLayoutChg>
      </pc:sldMasterChg>
    </pc:docChg>
  </pc:docChgLst>
  <pc:docChgLst>
    <pc:chgData name="Rafa LB" userId="4e18a2d3d151f6c8" providerId="LiveId" clId="{E53C0F85-9448-419F-B011-4A92B0CD1078}"/>
    <pc:docChg chg="undo custSel addSld delSld modSld delMainMaster">
      <pc:chgData name="Rafa LB" userId="4e18a2d3d151f6c8" providerId="LiveId" clId="{E53C0F85-9448-419F-B011-4A92B0CD1078}" dt="2022-11-01T16:55:47.141" v="185" actId="114"/>
      <pc:docMkLst>
        <pc:docMk/>
      </pc:docMkLst>
      <pc:sldChg chg="addSp delSp modSp mod">
        <pc:chgData name="Rafa LB" userId="4e18a2d3d151f6c8" providerId="LiveId" clId="{E53C0F85-9448-419F-B011-4A92B0CD1078}" dt="2022-11-01T16:54:26.874" v="182" actId="113"/>
        <pc:sldMkLst>
          <pc:docMk/>
          <pc:sldMk cId="0" sldId="256"/>
        </pc:sldMkLst>
        <pc:spChg chg="mod">
          <ac:chgData name="Rafa LB" userId="4e18a2d3d151f6c8" providerId="LiveId" clId="{E53C0F85-9448-419F-B011-4A92B0CD1078}" dt="2022-11-01T16:51:22.752" v="103" actId="1076"/>
          <ac:spMkLst>
            <pc:docMk/>
            <pc:sldMk cId="0" sldId="256"/>
            <ac:spMk id="329" creationId="{00000000-0000-0000-0000-000000000000}"/>
          </ac:spMkLst>
        </pc:spChg>
        <pc:spChg chg="mod">
          <ac:chgData name="Rafa LB" userId="4e18a2d3d151f6c8" providerId="LiveId" clId="{E53C0F85-9448-419F-B011-4A92B0CD1078}" dt="2022-11-01T16:50:28.174" v="99" actId="1076"/>
          <ac:spMkLst>
            <pc:docMk/>
            <pc:sldMk cId="0" sldId="256"/>
            <ac:spMk id="330" creationId="{00000000-0000-0000-0000-000000000000}"/>
          </ac:spMkLst>
        </pc:spChg>
        <pc:spChg chg="mod">
          <ac:chgData name="Rafa LB" userId="4e18a2d3d151f6c8" providerId="LiveId" clId="{E53C0F85-9448-419F-B011-4A92B0CD1078}" dt="2022-11-01T16:54:26.874" v="182" actId="113"/>
          <ac:spMkLst>
            <pc:docMk/>
            <pc:sldMk cId="0" sldId="256"/>
            <ac:spMk id="331" creationId="{00000000-0000-0000-0000-000000000000}"/>
          </ac:spMkLst>
        </pc:spChg>
        <pc:picChg chg="add del mod">
          <ac:chgData name="Rafa LB" userId="4e18a2d3d151f6c8" providerId="LiveId" clId="{E53C0F85-9448-419F-B011-4A92B0CD1078}" dt="2022-11-01T16:49:27.473" v="12" actId="1076"/>
          <ac:picMkLst>
            <pc:docMk/>
            <pc:sldMk cId="0" sldId="256"/>
            <ac:picMk id="326" creationId="{00000000-0000-0000-0000-000000000000}"/>
          </ac:picMkLst>
        </pc:picChg>
      </pc:sldChg>
      <pc:sldChg chg="del">
        <pc:chgData name="Rafa LB" userId="4e18a2d3d151f6c8" providerId="LiveId" clId="{E53C0F85-9448-419F-B011-4A92B0CD1078}" dt="2022-11-01T16:54:54.975" v="184" actId="47"/>
        <pc:sldMkLst>
          <pc:docMk/>
          <pc:sldMk cId="0" sldId="280"/>
        </pc:sldMkLst>
      </pc:sldChg>
      <pc:sldChg chg="del">
        <pc:chgData name="Rafa LB" userId="4e18a2d3d151f6c8" providerId="LiveId" clId="{E53C0F85-9448-419F-B011-4A92B0CD1078}" dt="2022-11-01T16:54:46.807" v="183" actId="47"/>
        <pc:sldMkLst>
          <pc:docMk/>
          <pc:sldMk cId="0" sldId="281"/>
        </pc:sldMkLst>
      </pc:sldChg>
      <pc:sldChg chg="modSp mod">
        <pc:chgData name="Rafa LB" userId="4e18a2d3d151f6c8" providerId="LiveId" clId="{E53C0F85-9448-419F-B011-4A92B0CD1078}" dt="2022-11-01T16:47:10.327" v="1" actId="20577"/>
        <pc:sldMkLst>
          <pc:docMk/>
          <pc:sldMk cId="0" sldId="283"/>
        </pc:sldMkLst>
        <pc:spChg chg="mod">
          <ac:chgData name="Rafa LB" userId="4e18a2d3d151f6c8" providerId="LiveId" clId="{E53C0F85-9448-419F-B011-4A92B0CD1078}" dt="2022-11-01T16:47:10.327" v="1" actId="20577"/>
          <ac:spMkLst>
            <pc:docMk/>
            <pc:sldMk cId="0" sldId="283"/>
            <ac:spMk id="5201" creationId="{00000000-0000-0000-0000-000000000000}"/>
          </ac:spMkLst>
        </pc:spChg>
      </pc:sldChg>
      <pc:sldChg chg="modSp add mod">
        <pc:chgData name="Rafa LB" userId="4e18a2d3d151f6c8" providerId="LiveId" clId="{E53C0F85-9448-419F-B011-4A92B0CD1078}" dt="2022-11-01T16:55:47.141" v="185" actId="114"/>
        <pc:sldMkLst>
          <pc:docMk/>
          <pc:sldMk cId="170321042" sldId="284"/>
        </pc:sldMkLst>
        <pc:spChg chg="mod">
          <ac:chgData name="Rafa LB" userId="4e18a2d3d151f6c8" providerId="LiveId" clId="{E53C0F85-9448-419F-B011-4A92B0CD1078}" dt="2022-11-01T16:55:47.141" v="185" actId="114"/>
          <ac:spMkLst>
            <pc:docMk/>
            <pc:sldMk cId="170321042" sldId="284"/>
            <ac:spMk id="330" creationId="{00000000-0000-0000-0000-000000000000}"/>
          </ac:spMkLst>
        </pc:spChg>
        <pc:spChg chg="mod">
          <ac:chgData name="Rafa LB" userId="4e18a2d3d151f6c8" providerId="LiveId" clId="{E53C0F85-9448-419F-B011-4A92B0CD1078}" dt="2022-11-01T16:54:12.899" v="180" actId="1076"/>
          <ac:spMkLst>
            <pc:docMk/>
            <pc:sldMk cId="170321042" sldId="284"/>
            <ac:spMk id="331" creationId="{00000000-0000-0000-0000-000000000000}"/>
          </ac:spMkLst>
        </pc:spChg>
        <pc:cxnChg chg="mod">
          <ac:chgData name="Rafa LB" userId="4e18a2d3d151f6c8" providerId="LiveId" clId="{E53C0F85-9448-419F-B011-4A92B0CD1078}" dt="2022-11-01T16:54:12.899" v="180" actId="1076"/>
          <ac:cxnSpMkLst>
            <pc:docMk/>
            <pc:sldMk cId="170321042" sldId="284"/>
            <ac:cxnSpMk id="332" creationId="{00000000-0000-0000-0000-000000000000}"/>
          </ac:cxnSpMkLst>
        </pc:cxnChg>
      </pc:sldChg>
      <pc:sldChg chg="del">
        <pc:chgData name="Rafa LB" userId="4e18a2d3d151f6c8" providerId="LiveId" clId="{E53C0F85-9448-419F-B011-4A92B0CD1078}" dt="2022-11-01T16:47:33.476" v="3" actId="47"/>
        <pc:sldMkLst>
          <pc:docMk/>
          <pc:sldMk cId="718507371" sldId="285"/>
        </pc:sldMkLst>
      </pc:sldChg>
      <pc:sldChg chg="del">
        <pc:chgData name="Rafa LB" userId="4e18a2d3d151f6c8" providerId="LiveId" clId="{E53C0F85-9448-419F-B011-4A92B0CD1078}" dt="2022-11-01T16:47:35.112" v="4" actId="47"/>
        <pc:sldMkLst>
          <pc:docMk/>
          <pc:sldMk cId="470797311" sldId="286"/>
        </pc:sldMkLst>
      </pc:sldChg>
      <pc:sldChg chg="del">
        <pc:chgData name="Rafa LB" userId="4e18a2d3d151f6c8" providerId="LiveId" clId="{E53C0F85-9448-419F-B011-4A92B0CD1078}" dt="2022-11-01T16:47:37.124" v="5" actId="47"/>
        <pc:sldMkLst>
          <pc:docMk/>
          <pc:sldMk cId="1264673303" sldId="287"/>
        </pc:sldMkLst>
      </pc:sldChg>
      <pc:sldChg chg="del">
        <pc:chgData name="Rafa LB" userId="4e18a2d3d151f6c8" providerId="LiveId" clId="{E53C0F85-9448-419F-B011-4A92B0CD1078}" dt="2022-11-01T16:47:40.967" v="6" actId="47"/>
        <pc:sldMkLst>
          <pc:docMk/>
          <pc:sldMk cId="3315007826" sldId="288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2833315702" sldId="289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3517853344" sldId="290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171128221" sldId="291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3440035950" sldId="292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1597214361" sldId="293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3939859965" sldId="294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163645684" sldId="295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3737152151" sldId="296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1662744173" sldId="297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2411252444" sldId="298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3183455426" sldId="299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898767489" sldId="300"/>
        </pc:sldMkLst>
      </pc:sldChg>
      <pc:sldChg chg="del">
        <pc:chgData name="Rafa LB" userId="4e18a2d3d151f6c8" providerId="LiveId" clId="{E53C0F85-9448-419F-B011-4A92B0CD1078}" dt="2022-11-01T16:47:46.974" v="7" actId="47"/>
        <pc:sldMkLst>
          <pc:docMk/>
          <pc:sldMk cId="2003644969" sldId="301"/>
        </pc:sldMkLst>
      </pc:sldChg>
      <pc:sldMasterChg chg="delSldLayout">
        <pc:chgData name="Rafa LB" userId="4e18a2d3d151f6c8" providerId="LiveId" clId="{E53C0F85-9448-419F-B011-4A92B0CD1078}" dt="2022-11-01T16:54:54.975" v="184" actId="47"/>
        <pc:sldMasterMkLst>
          <pc:docMk/>
          <pc:sldMasterMk cId="0" sldId="2147483675"/>
        </pc:sldMasterMkLst>
        <pc:sldLayoutChg chg="del">
          <pc:chgData name="Rafa LB" userId="4e18a2d3d151f6c8" providerId="LiveId" clId="{E53C0F85-9448-419F-B011-4A92B0CD1078}" dt="2022-11-01T16:54:54.975" v="184" actId="47"/>
          <pc:sldLayoutMkLst>
            <pc:docMk/>
            <pc:sldMasterMk cId="0" sldId="2147483675"/>
            <pc:sldLayoutMk cId="0" sldId="2147483670"/>
          </pc:sldLayoutMkLst>
        </pc:sldLayoutChg>
      </pc:sldMasterChg>
      <pc:sldMasterChg chg="del delSldLayout">
        <pc:chgData name="Rafa LB" userId="4e18a2d3d151f6c8" providerId="LiveId" clId="{E53C0F85-9448-419F-B011-4A92B0CD1078}" dt="2022-11-01T16:47:46.974" v="7" actId="47"/>
        <pc:sldMasterMkLst>
          <pc:docMk/>
          <pc:sldMasterMk cId="0" sldId="2147483676"/>
        </pc:sldMasterMkLst>
        <pc:sldLayoutChg chg="del">
          <pc:chgData name="Rafa LB" userId="4e18a2d3d151f6c8" providerId="LiveId" clId="{E53C0F85-9448-419F-B011-4A92B0CD1078}" dt="2022-11-01T16:47:46.974" v="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Rafa LB" userId="4e18a2d3d151f6c8" providerId="LiveId" clId="{E53C0F85-9448-419F-B011-4A92B0CD1078}" dt="2022-11-01T16:47:46.974" v="7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7218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087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476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879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cd314c0b7_0_5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cd314c0b7_0_5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185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4924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0550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cd314c0b7_0_5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cd314c0b7_0_5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2117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6838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270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3c13cca342_0_1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3c13cca342_0_10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742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cd314c0b7_0_5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cd314c0b7_0_5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350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1605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3269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2098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4438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3776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1864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751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601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cd5b9bdc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3cd5b9bdc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cd314c0b7_0_5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cd314c0b7_0_5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24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361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c13cca342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c13cca342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156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3c13cca342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3c13cca342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02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576556" y="-4185172"/>
            <a:ext cx="8575200" cy="85752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1999525" y="158600"/>
            <a:ext cx="7451700" cy="7451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72925" y="-2942800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771200" y="-1019276"/>
            <a:ext cx="4952100" cy="4952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196446" y="2246006"/>
            <a:ext cx="5228100" cy="522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0500" y="1379450"/>
            <a:ext cx="4739100" cy="26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15100" y="3994250"/>
            <a:ext cx="47502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2"/>
          </p:nvPr>
        </p:nvSpPr>
        <p:spPr>
          <a:xfrm>
            <a:off x="715100" y="535000"/>
            <a:ext cx="1570800" cy="35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10800000" flipH="1">
            <a:off x="-594456" y="129231"/>
            <a:ext cx="7355100" cy="73554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 flipH="1">
            <a:off x="-2924712" y="-1595219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10800000" flipH="1">
            <a:off x="1790697" y="-3447575"/>
            <a:ext cx="6953700" cy="6953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10800000" flipH="1">
            <a:off x="5398656" y="615517"/>
            <a:ext cx="6604500" cy="66045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-2865900" y="-1765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32100" y="304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715100" y="535000"/>
            <a:ext cx="7713900" cy="7713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715100" y="-3105400"/>
            <a:ext cx="7713900" cy="7713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3492296" y="1607834"/>
            <a:ext cx="2857500" cy="12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2238393" y="1799384"/>
            <a:ext cx="1101600" cy="8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3492296" y="3017584"/>
            <a:ext cx="2857500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 rot="10800000" flipH="1">
            <a:off x="3273242" y="1121175"/>
            <a:ext cx="7355100" cy="73554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/>
          <p:nvPr/>
        </p:nvSpPr>
        <p:spPr>
          <a:xfrm rot="10800000" flipH="1">
            <a:off x="-380989" y="-3614200"/>
            <a:ext cx="7451700" cy="7451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7"/>
          <p:cNvSpPr/>
          <p:nvPr/>
        </p:nvSpPr>
        <p:spPr>
          <a:xfrm rot="10800000" flipH="1">
            <a:off x="-1829765" y="2401275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 rot="10800000" flipH="1">
            <a:off x="6399656" y="-1662456"/>
            <a:ext cx="5228100" cy="522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 rot="10800000" flipH="1">
            <a:off x="-1817333" y="-762150"/>
            <a:ext cx="4480200" cy="44802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2865900" y="-1765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 rot="10800000" flipH="1">
            <a:off x="2285761" y="472351"/>
            <a:ext cx="4952100" cy="4952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" name="Google Shape;74;p7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7"/>
          <p:cNvCxnSpPr/>
          <p:nvPr/>
        </p:nvCxnSpPr>
        <p:spPr>
          <a:xfrm>
            <a:off x="-533100" y="3048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715112" y="426325"/>
            <a:ext cx="3969600" cy="11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715112" y="1798630"/>
            <a:ext cx="3969600" cy="25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 rot="10800000" flipH="1">
            <a:off x="4318126" y="681625"/>
            <a:ext cx="7568100" cy="756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3"/>
          <p:cNvSpPr/>
          <p:nvPr/>
        </p:nvSpPr>
        <p:spPr>
          <a:xfrm rot="10800000" flipH="1">
            <a:off x="-2842325" y="-3488372"/>
            <a:ext cx="7451700" cy="7451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 rot="10800000" flipH="1">
            <a:off x="-2047775" y="1754027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 rot="10800000" flipH="1">
            <a:off x="1290850" y="-1140351"/>
            <a:ext cx="6827100" cy="6827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 rot="10800000" flipH="1">
            <a:off x="5196446" y="-2905979"/>
            <a:ext cx="5228100" cy="522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hasCustomPrompt="1"/>
          </p:nvPr>
        </p:nvSpPr>
        <p:spPr>
          <a:xfrm>
            <a:off x="3771063" y="535000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"/>
          </p:nvPr>
        </p:nvSpPr>
        <p:spPr>
          <a:xfrm>
            <a:off x="3771063" y="1750860"/>
            <a:ext cx="2328900" cy="65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2" hasCustomPrompt="1"/>
          </p:nvPr>
        </p:nvSpPr>
        <p:spPr>
          <a:xfrm>
            <a:off x="6099979" y="535000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3"/>
          </p:nvPr>
        </p:nvSpPr>
        <p:spPr>
          <a:xfrm>
            <a:off x="6100012" y="1750860"/>
            <a:ext cx="2328900" cy="65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4" hasCustomPrompt="1"/>
          </p:nvPr>
        </p:nvSpPr>
        <p:spPr>
          <a:xfrm>
            <a:off x="3771063" y="2659627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5"/>
          </p:nvPr>
        </p:nvSpPr>
        <p:spPr>
          <a:xfrm>
            <a:off x="3771063" y="3879750"/>
            <a:ext cx="2328900" cy="65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6" hasCustomPrompt="1"/>
          </p:nvPr>
        </p:nvSpPr>
        <p:spPr>
          <a:xfrm>
            <a:off x="6099979" y="2659627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7"/>
          </p:nvPr>
        </p:nvSpPr>
        <p:spPr>
          <a:xfrm>
            <a:off x="6100012" y="3879750"/>
            <a:ext cx="2328900" cy="65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8"/>
          </p:nvPr>
        </p:nvSpPr>
        <p:spPr>
          <a:xfrm>
            <a:off x="3771063" y="935213"/>
            <a:ext cx="2328900" cy="89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9"/>
          </p:nvPr>
        </p:nvSpPr>
        <p:spPr>
          <a:xfrm>
            <a:off x="6100012" y="935213"/>
            <a:ext cx="2328900" cy="89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3"/>
          </p:nvPr>
        </p:nvSpPr>
        <p:spPr>
          <a:xfrm>
            <a:off x="3771063" y="3059725"/>
            <a:ext cx="2328900" cy="89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4"/>
          </p:nvPr>
        </p:nvSpPr>
        <p:spPr>
          <a:xfrm>
            <a:off x="6100012" y="3059725"/>
            <a:ext cx="2328900" cy="89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15"/>
          </p:nvPr>
        </p:nvSpPr>
        <p:spPr>
          <a:xfrm rot="-5400000">
            <a:off x="1282218" y="2245650"/>
            <a:ext cx="4072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36" name="Google Shape;136;p13"/>
          <p:cNvCxnSpPr/>
          <p:nvPr/>
        </p:nvCxnSpPr>
        <p:spPr>
          <a:xfrm rot="5400000">
            <a:off x="57795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/>
          <p:nvPr/>
        </p:nvSpPr>
        <p:spPr>
          <a:xfrm flipH="1">
            <a:off x="2546400" y="-3142700"/>
            <a:ext cx="7355100" cy="73554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 flipH="1">
            <a:off x="6065856" y="990450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 flipH="1">
            <a:off x="715110" y="2332731"/>
            <a:ext cx="5228100" cy="522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 flipH="1">
            <a:off x="-2315112" y="-1201686"/>
            <a:ext cx="6604500" cy="66045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-2865900" y="-1765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6"/>
          <p:cNvSpPr/>
          <p:nvPr/>
        </p:nvSpPr>
        <p:spPr>
          <a:xfrm>
            <a:off x="332100" y="304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6"/>
          <p:cNvSpPr/>
          <p:nvPr/>
        </p:nvSpPr>
        <p:spPr>
          <a:xfrm>
            <a:off x="715100" y="535000"/>
            <a:ext cx="7713900" cy="7713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715100" y="-3105400"/>
            <a:ext cx="7713900" cy="7713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title"/>
          </p:nvPr>
        </p:nvSpPr>
        <p:spPr>
          <a:xfrm>
            <a:off x="1970675" y="3023750"/>
            <a:ext cx="5202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subTitle" idx="1"/>
          </p:nvPr>
        </p:nvSpPr>
        <p:spPr>
          <a:xfrm>
            <a:off x="1970675" y="1587875"/>
            <a:ext cx="5202600" cy="12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/>
          <p:nvPr/>
        </p:nvSpPr>
        <p:spPr>
          <a:xfrm flipH="1">
            <a:off x="-1439950" y="-3309400"/>
            <a:ext cx="7355100" cy="73554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 flipH="1">
            <a:off x="-2439365" y="1601531"/>
            <a:ext cx="5228100" cy="5228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8" name="Google Shape;208;p20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9" name="Google Shape;209;p20"/>
          <p:cNvSpPr/>
          <p:nvPr/>
        </p:nvSpPr>
        <p:spPr>
          <a:xfrm flipH="1">
            <a:off x="1950531" y="-257276"/>
            <a:ext cx="4952100" cy="49521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0"/>
          <p:cNvSpPr/>
          <p:nvPr/>
        </p:nvSpPr>
        <p:spPr>
          <a:xfrm flipH="1">
            <a:off x="2117681" y="1329675"/>
            <a:ext cx="7451700" cy="7451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0"/>
          <p:cNvSpPr/>
          <p:nvPr/>
        </p:nvSpPr>
        <p:spPr>
          <a:xfrm flipH="1">
            <a:off x="5309456" y="-2942800"/>
            <a:ext cx="5708700" cy="57087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0"/>
          <p:cNvSpPr/>
          <p:nvPr/>
        </p:nvSpPr>
        <p:spPr>
          <a:xfrm flipH="1">
            <a:off x="6525525" y="1449125"/>
            <a:ext cx="4480200" cy="4480200"/>
          </a:xfrm>
          <a:prstGeom prst="ellipse">
            <a:avLst/>
          </a:prstGeom>
          <a:gradFill>
            <a:gsLst>
              <a:gs pos="0">
                <a:schemeClr val="dk2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0"/>
          <p:cNvSpPr/>
          <p:nvPr/>
        </p:nvSpPr>
        <p:spPr>
          <a:xfrm>
            <a:off x="-2866025" y="304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20"/>
          <p:cNvCxnSpPr/>
          <p:nvPr/>
        </p:nvCxnSpPr>
        <p:spPr>
          <a:xfrm>
            <a:off x="-533100" y="48387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20"/>
          <p:cNvSpPr txBox="1">
            <a:spLocks noGrp="1"/>
          </p:cNvSpPr>
          <p:nvPr>
            <p:ph type="subTitle" idx="1"/>
          </p:nvPr>
        </p:nvSpPr>
        <p:spPr>
          <a:xfrm>
            <a:off x="2602187" y="3066900"/>
            <a:ext cx="4719600" cy="41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2"/>
          </p:nvPr>
        </p:nvSpPr>
        <p:spPr>
          <a:xfrm>
            <a:off x="2602187" y="2588000"/>
            <a:ext cx="4719600" cy="47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7" name="Google Shape;217;p20"/>
          <p:cNvSpPr txBox="1">
            <a:spLocks noGrp="1"/>
          </p:cNvSpPr>
          <p:nvPr>
            <p:ph type="subTitle" idx="3"/>
          </p:nvPr>
        </p:nvSpPr>
        <p:spPr>
          <a:xfrm>
            <a:off x="2602187" y="4191500"/>
            <a:ext cx="4719600" cy="41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0"/>
          <p:cNvSpPr txBox="1">
            <a:spLocks noGrp="1"/>
          </p:cNvSpPr>
          <p:nvPr>
            <p:ph type="subTitle" idx="4"/>
          </p:nvPr>
        </p:nvSpPr>
        <p:spPr>
          <a:xfrm>
            <a:off x="2602187" y="3712500"/>
            <a:ext cx="4719600" cy="47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9" name="Google Shape;219;p20"/>
          <p:cNvSpPr txBox="1">
            <a:spLocks noGrp="1"/>
          </p:cNvSpPr>
          <p:nvPr>
            <p:ph type="subTitle" idx="5"/>
          </p:nvPr>
        </p:nvSpPr>
        <p:spPr>
          <a:xfrm>
            <a:off x="2602187" y="1942400"/>
            <a:ext cx="4719600" cy="41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0"/>
          <p:cNvSpPr txBox="1">
            <a:spLocks noGrp="1"/>
          </p:cNvSpPr>
          <p:nvPr>
            <p:ph type="subTitle" idx="6"/>
          </p:nvPr>
        </p:nvSpPr>
        <p:spPr>
          <a:xfrm>
            <a:off x="2602187" y="1463500"/>
            <a:ext cx="4719600" cy="47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1" name="Google Shape;221;p20"/>
          <p:cNvSpPr txBox="1">
            <a:spLocks noGrp="1"/>
          </p:cNvSpPr>
          <p:nvPr>
            <p:ph type="title"/>
          </p:nvPr>
        </p:nvSpPr>
        <p:spPr>
          <a:xfrm>
            <a:off x="720000" y="426333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2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/>
          <p:nvPr/>
        </p:nvSpPr>
        <p:spPr>
          <a:xfrm flipH="1">
            <a:off x="-1439950" y="-3309400"/>
            <a:ext cx="7355100" cy="7355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5"/>
          <p:cNvSpPr/>
          <p:nvPr/>
        </p:nvSpPr>
        <p:spPr>
          <a:xfrm flipH="1">
            <a:off x="5309456" y="-2942800"/>
            <a:ext cx="5708700" cy="57087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5"/>
          <p:cNvSpPr/>
          <p:nvPr/>
        </p:nvSpPr>
        <p:spPr>
          <a:xfrm flipH="1">
            <a:off x="-2248900" y="2858825"/>
            <a:ext cx="4480200" cy="44802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5"/>
          <p:cNvSpPr/>
          <p:nvPr/>
        </p:nvSpPr>
        <p:spPr>
          <a:xfrm flipH="1">
            <a:off x="4246350" y="1205450"/>
            <a:ext cx="7355100" cy="7355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5"/>
          <p:cNvSpPr/>
          <p:nvPr/>
        </p:nvSpPr>
        <p:spPr>
          <a:xfrm flipH="1">
            <a:off x="2231300" y="1106225"/>
            <a:ext cx="4480200" cy="44802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4" name="Google Shape;304;p25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5" name="Google Shape;305;p25"/>
          <p:cNvSpPr/>
          <p:nvPr/>
        </p:nvSpPr>
        <p:spPr>
          <a:xfrm>
            <a:off x="-2866025" y="304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6" name="Google Shape;306;p25"/>
          <p:cNvCxnSpPr/>
          <p:nvPr/>
        </p:nvCxnSpPr>
        <p:spPr>
          <a:xfrm>
            <a:off x="-533100" y="48387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6"/>
          <p:cNvSpPr/>
          <p:nvPr/>
        </p:nvSpPr>
        <p:spPr>
          <a:xfrm>
            <a:off x="3666000" y="-3614200"/>
            <a:ext cx="7355100" cy="7355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-1665606" y="-2942800"/>
            <a:ext cx="5708700" cy="57087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5749650" y="1987400"/>
            <a:ext cx="5985300" cy="59853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-3087100" y="1205450"/>
            <a:ext cx="7355100" cy="7355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2050500" y="80150"/>
            <a:ext cx="5708700" cy="57087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-2865900" y="-1765800"/>
            <a:ext cx="11677800" cy="6604500"/>
          </a:xfrm>
          <a:prstGeom prst="flowChartAlternateProcess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4" name="Google Shape;314;p26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26"/>
          <p:cNvCxnSpPr/>
          <p:nvPr/>
        </p:nvCxnSpPr>
        <p:spPr>
          <a:xfrm>
            <a:off x="-533100" y="3048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●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○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■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●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○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■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●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Char char="○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odoni"/>
              <a:buChar char="■"/>
              <a:defRPr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2" r:id="rId6"/>
    <p:sldLayoutId id="2147483666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file:///C:\Users\perfe\OneDrive\Escritorio\TheBridge%20%20%20DATA%20SCIENCE\BOOTCAMP\2-Data%20Analysis\ENTREGABLES\EDA\EDA_Cris\src\ranking_bodegas.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file:///C:\Users\perfe\OneDrive\Escritorio\TheBridge%20%20%20DATA%20SCIENCE\BOOTCAMP\2-Data%20Analysis\ENTREGABLES\EDA\EDA_Cris\src\precio%20VS%20rating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hyperlink" Target="file:///C:\Users\perfe\OneDrive\Escritorio\TheBridge%20%20%20DATA%20SCIENCE\BOOTCAMP\2-Data%20Analysis\ENTREGABLES\EDA\EDA_Cris\src\popularidad%20por%20clase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0"/>
          <p:cNvPicPr preferRelativeResize="0"/>
          <p:nvPr/>
        </p:nvPicPr>
        <p:blipFill>
          <a:blip r:embed="rId3"/>
          <a:srcRect l="24563" r="24563"/>
          <a:stretch/>
        </p:blipFill>
        <p:spPr>
          <a:xfrm flipH="1">
            <a:off x="5789371" y="0"/>
            <a:ext cx="3489000" cy="51435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cxnSp>
        <p:nvCxnSpPr>
          <p:cNvPr id="327" name="Google Shape;327;p30"/>
          <p:cNvCxnSpPr/>
          <p:nvPr/>
        </p:nvCxnSpPr>
        <p:spPr>
          <a:xfrm>
            <a:off x="-533100" y="48387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30"/>
          <p:cNvCxnSpPr/>
          <p:nvPr/>
        </p:nvCxnSpPr>
        <p:spPr>
          <a:xfrm rot="5400000">
            <a:off x="57795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30"/>
          <p:cNvSpPr txBox="1">
            <a:spLocks noGrp="1"/>
          </p:cNvSpPr>
          <p:nvPr>
            <p:ph type="subTitle" idx="1"/>
          </p:nvPr>
        </p:nvSpPr>
        <p:spPr>
          <a:xfrm>
            <a:off x="716142" y="4203950"/>
            <a:ext cx="47502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Cristina Pérez Fernández</a:t>
            </a:r>
            <a:endParaRPr sz="2400" dirty="0"/>
          </a:p>
        </p:txBody>
      </p:sp>
      <p:sp>
        <p:nvSpPr>
          <p:cNvPr id="330" name="Google Shape;330;p30"/>
          <p:cNvSpPr txBox="1">
            <a:spLocks noGrp="1"/>
          </p:cNvSpPr>
          <p:nvPr>
            <p:ph type="ctrTitle"/>
          </p:nvPr>
        </p:nvSpPr>
        <p:spPr>
          <a:xfrm>
            <a:off x="720650" y="419694"/>
            <a:ext cx="4739100" cy="28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¿Cómo elegir un buen vino sin ser un experto?</a:t>
            </a:r>
            <a:endParaRPr sz="4000" dirty="0"/>
          </a:p>
        </p:txBody>
      </p:sp>
      <p:sp>
        <p:nvSpPr>
          <p:cNvPr id="331" name="Google Shape;331;p30"/>
          <p:cNvSpPr txBox="1">
            <a:spLocks noGrp="1"/>
          </p:cNvSpPr>
          <p:nvPr>
            <p:ph type="subTitle" idx="2"/>
          </p:nvPr>
        </p:nvSpPr>
        <p:spPr>
          <a:xfrm>
            <a:off x="715100" y="535000"/>
            <a:ext cx="15708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EDA</a:t>
            </a:r>
            <a:endParaRPr sz="2400" b="1" dirty="0"/>
          </a:p>
        </p:txBody>
      </p:sp>
      <p:cxnSp>
        <p:nvCxnSpPr>
          <p:cNvPr id="332" name="Google Shape;332;p30"/>
          <p:cNvCxnSpPr>
            <a:stCxn id="331" idx="3"/>
          </p:cNvCxnSpPr>
          <p:nvPr/>
        </p:nvCxnSpPr>
        <p:spPr>
          <a:xfrm>
            <a:off x="2285900" y="711250"/>
            <a:ext cx="7315500" cy="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786571" y="405397"/>
            <a:ext cx="7093327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REGIONES DESTACADAS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1606059" y="1020912"/>
            <a:ext cx="1396056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TINTO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1AC466D-FB65-4F15-7648-5954B9DF8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64" y="1527787"/>
            <a:ext cx="3255846" cy="3163482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5" name="Google Shape;402;p35">
            <a:extLst>
              <a:ext uri="{FF2B5EF4-FFF2-40B4-BE49-F238E27FC236}">
                <a16:creationId xmlns:a16="http://schemas.microsoft.com/office/drawing/2014/main" id="{A59B95C4-6989-292C-3040-AF7DFAB7B476}"/>
              </a:ext>
            </a:extLst>
          </p:cNvPr>
          <p:cNvSpPr txBox="1">
            <a:spLocks/>
          </p:cNvSpPr>
          <p:nvPr/>
        </p:nvSpPr>
        <p:spPr>
          <a:xfrm>
            <a:off x="5211992" y="1020912"/>
            <a:ext cx="2083731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BLANCO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959024B-4FBF-BD81-D161-E8F1D31D2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179" y="1527787"/>
            <a:ext cx="3255847" cy="3163482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40035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786571" y="405397"/>
            <a:ext cx="7093327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REGIONES DESTACADAS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1606059" y="1020912"/>
            <a:ext cx="1396056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ROSADO</a:t>
            </a:r>
          </a:p>
        </p:txBody>
      </p:sp>
      <p:sp>
        <p:nvSpPr>
          <p:cNvPr id="5" name="Google Shape;402;p35">
            <a:extLst>
              <a:ext uri="{FF2B5EF4-FFF2-40B4-BE49-F238E27FC236}">
                <a16:creationId xmlns:a16="http://schemas.microsoft.com/office/drawing/2014/main" id="{A59B95C4-6989-292C-3040-AF7DFAB7B476}"/>
              </a:ext>
            </a:extLst>
          </p:cNvPr>
          <p:cNvSpPr txBox="1">
            <a:spLocks/>
          </p:cNvSpPr>
          <p:nvPr/>
        </p:nvSpPr>
        <p:spPr>
          <a:xfrm>
            <a:off x="5211992" y="1020912"/>
            <a:ext cx="2083731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ESPUMOSO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426D179-6D11-D283-4113-80F9DE9E4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64" y="1527786"/>
            <a:ext cx="3255845" cy="316348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8BAFF95-FC25-237A-7442-94423C512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5525" y="1527785"/>
            <a:ext cx="3336664" cy="316348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597214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809309" y="268205"/>
            <a:ext cx="783418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DENOMINACIONES DE ORIGEN</a:t>
            </a:r>
            <a:endParaRPr sz="3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10A8CB3-F8A1-76DD-F842-35834CDF6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26" y="950963"/>
            <a:ext cx="4619100" cy="382778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B94FCA0-2556-73C4-5B2C-7AEC0BFEB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574" y="3905645"/>
            <a:ext cx="1854552" cy="87309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CCC3C19-CE33-A0BD-C3D6-B0F1FCFBF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7112" y="1410233"/>
            <a:ext cx="3403147" cy="2909239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39859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417423" y="267278"/>
            <a:ext cx="783418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BODEGAS</a:t>
            </a:r>
            <a:endParaRPr sz="30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620FBB-F235-D79A-2DF7-3297A6CC0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39" y="1018472"/>
            <a:ext cx="7406073" cy="329763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C924EF4-D596-AC30-BCC8-20132527E228}"/>
              </a:ext>
            </a:extLst>
          </p:cNvPr>
          <p:cNvSpPr txBox="1"/>
          <p:nvPr/>
        </p:nvSpPr>
        <p:spPr>
          <a:xfrm>
            <a:off x="845540" y="4486806"/>
            <a:ext cx="1630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err="1">
                <a:solidFill>
                  <a:srgbClr val="7030A0"/>
                </a:solidFill>
                <a:latin typeface="Bodoni Moda" panose="020B0604020202020204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ranking_bodegas</a:t>
            </a:r>
            <a:endParaRPr lang="es-ES" sz="1200" dirty="0">
              <a:solidFill>
                <a:srgbClr val="7030A0"/>
              </a:solidFill>
              <a:latin typeface="Bodoni Mod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45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title"/>
          </p:nvPr>
        </p:nvSpPr>
        <p:spPr>
          <a:xfrm>
            <a:off x="3646275" y="1327950"/>
            <a:ext cx="4010864" cy="12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CALIDAD</a:t>
            </a:r>
          </a:p>
        </p:txBody>
      </p:sp>
      <p:sp>
        <p:nvSpPr>
          <p:cNvPr id="369" name="Google Shape;369;p33"/>
          <p:cNvSpPr txBox="1">
            <a:spLocks noGrp="1"/>
          </p:cNvSpPr>
          <p:nvPr>
            <p:ph type="title" idx="2"/>
          </p:nvPr>
        </p:nvSpPr>
        <p:spPr>
          <a:xfrm>
            <a:off x="2238392" y="1799384"/>
            <a:ext cx="1253903" cy="8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subTitle" idx="1"/>
          </p:nvPr>
        </p:nvSpPr>
        <p:spPr>
          <a:xfrm>
            <a:off x="3000908" y="2753424"/>
            <a:ext cx="3497784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Ante todo, de buena cosecha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470797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1440000" y="289296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CALIDAD EN FUNCIÓN DEL RATING</a:t>
            </a:r>
            <a:endParaRPr sz="2400"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FE0302B7-933F-DB55-DABB-1C66697A8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10" y="1206884"/>
            <a:ext cx="3563398" cy="348626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6" name="Subtítulo 5">
            <a:extLst>
              <a:ext uri="{FF2B5EF4-FFF2-40B4-BE49-F238E27FC236}">
                <a16:creationId xmlns:a16="http://schemas.microsoft.com/office/drawing/2014/main" id="{AEEFF851-248C-EA38-3565-01C20DC3A04A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51161" y="702846"/>
            <a:ext cx="3650947" cy="477300"/>
          </a:xfrm>
        </p:spPr>
        <p:txBody>
          <a:bodyPr/>
          <a:lstStyle/>
          <a:p>
            <a:r>
              <a:rPr lang="es-ES" sz="1600" b="0" dirty="0"/>
              <a:t>Distribución de densidad del rating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42AA897-0448-884D-28C6-EF981D8B3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758" y="2035562"/>
            <a:ext cx="4658532" cy="182891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1" name="Subtítulo 5">
            <a:extLst>
              <a:ext uri="{FF2B5EF4-FFF2-40B4-BE49-F238E27FC236}">
                <a16:creationId xmlns:a16="http://schemas.microsoft.com/office/drawing/2014/main" id="{3FDD108A-D359-80D2-B1B7-66C6B259EAFB}"/>
              </a:ext>
            </a:extLst>
          </p:cNvPr>
          <p:cNvSpPr txBox="1">
            <a:spLocks/>
          </p:cNvSpPr>
          <p:nvPr/>
        </p:nvSpPr>
        <p:spPr>
          <a:xfrm>
            <a:off x="5625661" y="1511472"/>
            <a:ext cx="1127268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sz="1600" b="0" dirty="0" err="1"/>
              <a:t>Outliers</a:t>
            </a:r>
            <a:endParaRPr lang="es-ES" sz="1600" b="0" dirty="0"/>
          </a:p>
        </p:txBody>
      </p:sp>
    </p:spTree>
    <p:extLst>
      <p:ext uri="{BB962C8B-B14F-4D97-AF65-F5344CB8AC3E}">
        <p14:creationId xmlns:p14="http://schemas.microsoft.com/office/powerpoint/2010/main" val="3737152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837273" y="1991543"/>
            <a:ext cx="2564750" cy="1664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800" dirty="0"/>
              <a:t>Rating &gt; mediana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" sz="18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800" dirty="0"/>
              <a:t>Consistencia: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" sz="1800" dirty="0"/>
              <a:t>      nº de reseñas &gt; q1</a:t>
            </a:r>
          </a:p>
        </p:txBody>
      </p:sp>
      <p:sp>
        <p:nvSpPr>
          <p:cNvPr id="380" name="Google Shape;380;p34"/>
          <p:cNvSpPr txBox="1">
            <a:spLocks noGrp="1"/>
          </p:cNvSpPr>
          <p:nvPr>
            <p:ph type="subTitle" idx="6"/>
          </p:nvPr>
        </p:nvSpPr>
        <p:spPr>
          <a:xfrm>
            <a:off x="787616" y="1394493"/>
            <a:ext cx="4719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Filtrado basado en:</a:t>
            </a:r>
            <a:endParaRPr sz="2000"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2059066" y="524125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PRIMER FILTRO: CALIDAD</a:t>
            </a:r>
            <a:endParaRPr sz="2400"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9F90CC67-4116-BC70-6EEF-012854C56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434" y="1556089"/>
            <a:ext cx="4926998" cy="1873346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662744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title"/>
          </p:nvPr>
        </p:nvSpPr>
        <p:spPr>
          <a:xfrm>
            <a:off x="3792016" y="1339380"/>
            <a:ext cx="4010864" cy="12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PRECIO</a:t>
            </a:r>
          </a:p>
        </p:txBody>
      </p:sp>
      <p:sp>
        <p:nvSpPr>
          <p:cNvPr id="369" name="Google Shape;369;p33"/>
          <p:cNvSpPr txBox="1">
            <a:spLocks noGrp="1"/>
          </p:cNvSpPr>
          <p:nvPr>
            <p:ph type="title" idx="2"/>
          </p:nvPr>
        </p:nvSpPr>
        <p:spPr>
          <a:xfrm>
            <a:off x="2238392" y="1799384"/>
            <a:ext cx="1205847" cy="8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subTitle" idx="1"/>
          </p:nvPr>
        </p:nvSpPr>
        <p:spPr>
          <a:xfrm>
            <a:off x="2415336" y="2660084"/>
            <a:ext cx="3939744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 dirty="0"/>
              <a:t>Si</a:t>
            </a:r>
            <a:r>
              <a:rPr lang="en" i="1" dirty="0"/>
              <a:t> el vino es bueno: ¿por qué pagar más?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1264673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3478432" y="335973"/>
            <a:ext cx="15147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PRECIO</a:t>
            </a:r>
            <a:endParaRPr sz="2400"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Subtítulo 5">
            <a:extLst>
              <a:ext uri="{FF2B5EF4-FFF2-40B4-BE49-F238E27FC236}">
                <a16:creationId xmlns:a16="http://schemas.microsoft.com/office/drawing/2014/main" id="{AEEFF851-248C-EA38-3565-01C20DC3A04A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51161" y="702846"/>
            <a:ext cx="3789197" cy="477300"/>
          </a:xfrm>
        </p:spPr>
        <p:txBody>
          <a:bodyPr/>
          <a:lstStyle/>
          <a:p>
            <a:r>
              <a:rPr lang="es-ES" sz="1600" b="0" dirty="0"/>
              <a:t>Distribución de densidad del precio</a:t>
            </a:r>
          </a:p>
        </p:txBody>
      </p:sp>
      <p:sp>
        <p:nvSpPr>
          <p:cNvPr id="11" name="Subtítulo 5">
            <a:extLst>
              <a:ext uri="{FF2B5EF4-FFF2-40B4-BE49-F238E27FC236}">
                <a16:creationId xmlns:a16="http://schemas.microsoft.com/office/drawing/2014/main" id="{3FDD108A-D359-80D2-B1B7-66C6B259EAFB}"/>
              </a:ext>
            </a:extLst>
          </p:cNvPr>
          <p:cNvSpPr txBox="1">
            <a:spLocks/>
          </p:cNvSpPr>
          <p:nvPr/>
        </p:nvSpPr>
        <p:spPr>
          <a:xfrm>
            <a:off x="5625661" y="1511472"/>
            <a:ext cx="1127268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sz="1600" b="0" dirty="0" err="1"/>
              <a:t>Outliers</a:t>
            </a:r>
            <a:endParaRPr lang="es-ES" sz="1600" b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BF172B8-FA03-B020-3D46-F80876600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21" y="1249490"/>
            <a:ext cx="3472787" cy="347278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74AA67-A2BC-63D2-2AFA-A341EB7A2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782" y="2070319"/>
            <a:ext cx="4459537" cy="183112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11252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417423" y="267278"/>
            <a:ext cx="783418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PRECIO vs RATING</a:t>
            </a:r>
            <a:endParaRPr sz="3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F07B4F3-341C-FB46-5281-4D541732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60" y="1021708"/>
            <a:ext cx="7411752" cy="342302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3B18625-D253-137D-207D-045F4C6B2BA3}"/>
              </a:ext>
            </a:extLst>
          </p:cNvPr>
          <p:cNvSpPr txBox="1"/>
          <p:nvPr/>
        </p:nvSpPr>
        <p:spPr>
          <a:xfrm>
            <a:off x="754668" y="4517448"/>
            <a:ext cx="1431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rgbClr val="7030A0"/>
                </a:solidFill>
                <a:latin typeface="Bodoni Moda" panose="020B0604020202020204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Precio VS Rating</a:t>
            </a:r>
            <a:endParaRPr lang="es-ES" sz="1200" dirty="0">
              <a:solidFill>
                <a:srgbClr val="7030A0"/>
              </a:solidFill>
              <a:latin typeface="Bodoni Mod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45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6"/>
          <p:cNvSpPr txBox="1">
            <a:spLocks noGrp="1"/>
          </p:cNvSpPr>
          <p:nvPr>
            <p:ph type="title"/>
          </p:nvPr>
        </p:nvSpPr>
        <p:spPr>
          <a:xfrm>
            <a:off x="1891162" y="1635284"/>
            <a:ext cx="5202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HIPÓTESIS INICIAL</a:t>
            </a:r>
            <a:endParaRPr dirty="0"/>
          </a:p>
        </p:txBody>
      </p:sp>
      <p:sp>
        <p:nvSpPr>
          <p:cNvPr id="410" name="Google Shape;410;p36"/>
          <p:cNvSpPr txBox="1">
            <a:spLocks noGrp="1"/>
          </p:cNvSpPr>
          <p:nvPr>
            <p:ph type="subTitle" idx="1"/>
          </p:nvPr>
        </p:nvSpPr>
        <p:spPr>
          <a:xfrm>
            <a:off x="1970700" y="2036556"/>
            <a:ext cx="5202600" cy="12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“Un Ribera Crianza es siempre una apuesta segura.”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485568" y="1797609"/>
            <a:ext cx="2564750" cy="1664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dirty="0"/>
              <a:t>Precio</a:t>
            </a:r>
            <a:r>
              <a:rPr lang="en" sz="1800" dirty="0"/>
              <a:t> máximo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800" dirty="0"/>
          </a:p>
          <a:p>
            <a:pPr marL="0" indent="0"/>
            <a:r>
              <a:rPr lang="en" sz="1800" dirty="0">
                <a:solidFill>
                  <a:schemeClr val="tx1"/>
                </a:solidFill>
              </a:rPr>
              <a:t>      P </a:t>
            </a:r>
            <a:r>
              <a:rPr lang="en" sz="1800" dirty="0"/>
              <a:t>&lt; </a:t>
            </a:r>
            <a:r>
              <a:rPr lang="es-ES" sz="1800" dirty="0"/>
              <a:t>q3 + 1.5*IQR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800" dirty="0"/>
          </a:p>
        </p:txBody>
      </p:sp>
      <p:sp>
        <p:nvSpPr>
          <p:cNvPr id="380" name="Google Shape;380;p34"/>
          <p:cNvSpPr txBox="1">
            <a:spLocks noGrp="1"/>
          </p:cNvSpPr>
          <p:nvPr>
            <p:ph type="subTitle" idx="6"/>
          </p:nvPr>
        </p:nvSpPr>
        <p:spPr>
          <a:xfrm>
            <a:off x="407089" y="1324361"/>
            <a:ext cx="4719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Filtrado basado en:</a:t>
            </a:r>
            <a:endParaRPr sz="2000"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2059066" y="524125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SEGUNDO FILTRO: PRECIO</a:t>
            </a:r>
            <a:endParaRPr sz="2400"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6E21F96D-996F-0C52-E71B-55915FA90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232" y="1176325"/>
            <a:ext cx="5226200" cy="3505072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98767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title"/>
          </p:nvPr>
        </p:nvSpPr>
        <p:spPr>
          <a:xfrm>
            <a:off x="3492296" y="1719594"/>
            <a:ext cx="4010864" cy="12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POPULARIDAD Y FAMA</a:t>
            </a:r>
            <a:endParaRPr lang="es-ES" sz="3600" dirty="0"/>
          </a:p>
        </p:txBody>
      </p:sp>
      <p:sp>
        <p:nvSpPr>
          <p:cNvPr id="369" name="Google Shape;369;p33"/>
          <p:cNvSpPr txBox="1">
            <a:spLocks noGrp="1"/>
          </p:cNvSpPr>
          <p:nvPr>
            <p:ph type="title" idx="2"/>
          </p:nvPr>
        </p:nvSpPr>
        <p:spPr>
          <a:xfrm>
            <a:off x="2238392" y="1799384"/>
            <a:ext cx="1205847" cy="8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70" name="Google Shape;370;p33"/>
          <p:cNvSpPr txBox="1">
            <a:spLocks noGrp="1"/>
          </p:cNvSpPr>
          <p:nvPr>
            <p:ph type="subTitle" idx="1"/>
          </p:nvPr>
        </p:nvSpPr>
        <p:spPr>
          <a:xfrm>
            <a:off x="3492296" y="3017584"/>
            <a:ext cx="2857500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 dirty="0"/>
              <a:t>Para</a:t>
            </a:r>
            <a:r>
              <a:rPr lang="en" i="1" dirty="0"/>
              <a:t> quedar bien…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315007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2170858" y="335973"/>
            <a:ext cx="3938999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POPULARIDAD Y FAMA</a:t>
            </a:r>
            <a:endParaRPr sz="2400"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Subtítulo 5">
            <a:extLst>
              <a:ext uri="{FF2B5EF4-FFF2-40B4-BE49-F238E27FC236}">
                <a16:creationId xmlns:a16="http://schemas.microsoft.com/office/drawing/2014/main" id="{AEEFF851-248C-EA38-3565-01C20DC3A04A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276259" y="-96613"/>
            <a:ext cx="8532650" cy="1902694"/>
          </a:xfrm>
        </p:spPr>
        <p:txBody>
          <a:bodyPr numCol="2"/>
          <a:lstStyle/>
          <a:p>
            <a:r>
              <a:rPr lang="es-ES" sz="1600" b="0" dirty="0"/>
              <a:t>Basado en:                  	</a:t>
            </a:r>
          </a:p>
          <a:p>
            <a:endParaRPr lang="es-ES" sz="1600" b="0" dirty="0"/>
          </a:p>
          <a:p>
            <a:pPr marL="139700" indent="0"/>
            <a:r>
              <a:rPr lang="es-ES" sz="1600" b="0" dirty="0"/>
              <a:t>	</a:t>
            </a:r>
          </a:p>
        </p:txBody>
      </p:sp>
      <p:sp>
        <p:nvSpPr>
          <p:cNvPr id="2" name="Subtítulo 5">
            <a:extLst>
              <a:ext uri="{FF2B5EF4-FFF2-40B4-BE49-F238E27FC236}">
                <a16:creationId xmlns:a16="http://schemas.microsoft.com/office/drawing/2014/main" id="{BDECBA88-FEE6-39A0-E1DC-90D63D06FCCE}"/>
              </a:ext>
            </a:extLst>
          </p:cNvPr>
          <p:cNvSpPr txBox="1">
            <a:spLocks/>
          </p:cNvSpPr>
          <p:nvPr/>
        </p:nvSpPr>
        <p:spPr>
          <a:xfrm>
            <a:off x="5792868" y="938772"/>
            <a:ext cx="2499430" cy="65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s-ES" sz="1600" b="0" dirty="0"/>
              <a:t>Rating de bodegas</a:t>
            </a:r>
          </a:p>
          <a:p>
            <a:pPr marL="139700" indent="0"/>
            <a:r>
              <a:rPr lang="es-ES" sz="1600" b="0" dirty="0"/>
              <a:t>	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4ADDC2A-A911-CD94-50C0-EA5A2A1F4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075" y="2023558"/>
            <a:ext cx="6673850" cy="2721935"/>
          </a:xfrm>
          <a:prstGeom prst="rect">
            <a:avLst/>
          </a:prstGeom>
        </p:spPr>
      </p:pic>
      <p:sp>
        <p:nvSpPr>
          <p:cNvPr id="8" name="Subtítulo 5">
            <a:extLst>
              <a:ext uri="{FF2B5EF4-FFF2-40B4-BE49-F238E27FC236}">
                <a16:creationId xmlns:a16="http://schemas.microsoft.com/office/drawing/2014/main" id="{F455F7BC-0B13-2FC6-72E2-F9F1C93D468A}"/>
              </a:ext>
            </a:extLst>
          </p:cNvPr>
          <p:cNvSpPr txBox="1">
            <a:spLocks/>
          </p:cNvSpPr>
          <p:nvPr/>
        </p:nvSpPr>
        <p:spPr>
          <a:xfrm>
            <a:off x="2660093" y="903034"/>
            <a:ext cx="2499430" cy="436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s-ES" sz="1600" b="0" dirty="0" err="1"/>
              <a:t>Nº</a:t>
            </a:r>
            <a:r>
              <a:rPr lang="es-ES" sz="1600" b="0" dirty="0"/>
              <a:t> de reseñas 	</a:t>
            </a:r>
          </a:p>
        </p:txBody>
      </p:sp>
      <p:sp>
        <p:nvSpPr>
          <p:cNvPr id="9" name="Google Shape;381;p34">
            <a:extLst>
              <a:ext uri="{FF2B5EF4-FFF2-40B4-BE49-F238E27FC236}">
                <a16:creationId xmlns:a16="http://schemas.microsoft.com/office/drawing/2014/main" id="{FC93E46F-A81B-E129-4C16-6725EE7FB857}"/>
              </a:ext>
            </a:extLst>
          </p:cNvPr>
          <p:cNvSpPr txBox="1">
            <a:spLocks/>
          </p:cNvSpPr>
          <p:nvPr/>
        </p:nvSpPr>
        <p:spPr>
          <a:xfrm>
            <a:off x="542566" y="1510221"/>
            <a:ext cx="8225309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es-ES" sz="1800" b="0" dirty="0"/>
              <a:t>Diferencia entre presencia en el mercado y popularidad entre los usuarios: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40D823-C65C-9AEE-7591-1DF29674BD45}"/>
              </a:ext>
            </a:extLst>
          </p:cNvPr>
          <p:cNvSpPr txBox="1"/>
          <p:nvPr/>
        </p:nvSpPr>
        <p:spPr>
          <a:xfrm>
            <a:off x="6417839" y="4395935"/>
            <a:ext cx="1436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rgbClr val="7030A0"/>
                </a:solidFill>
                <a:latin typeface="Bodoni Moda" panose="020B0604020202020204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popularidad</a:t>
            </a:r>
            <a:endParaRPr lang="es-ES" sz="1200" dirty="0">
              <a:solidFill>
                <a:srgbClr val="7030A0"/>
              </a:solidFill>
              <a:latin typeface="Bodoni Mod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44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784285" y="985825"/>
            <a:ext cx="7458016" cy="1935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" sz="1800" dirty="0"/>
              <a:t>Dadas las diferencias entre clases de vino, vamos a evaluar la popularidad de las regiones según las distintas clases</a:t>
            </a:r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655716" y="524125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TERCER FILTRO: POPULARIDAD DE LA REGIÓN</a:t>
            </a:r>
            <a:endParaRPr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A039729-11A1-820F-610D-0339DEE91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964" y="1889146"/>
            <a:ext cx="5550072" cy="175302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7" name="Google Shape;379;p34">
            <a:extLst>
              <a:ext uri="{FF2B5EF4-FFF2-40B4-BE49-F238E27FC236}">
                <a16:creationId xmlns:a16="http://schemas.microsoft.com/office/drawing/2014/main" id="{AC3FC3C9-17B6-E8A7-AC34-5479E68F09C3}"/>
              </a:ext>
            </a:extLst>
          </p:cNvPr>
          <p:cNvSpPr txBox="1">
            <a:spLocks/>
          </p:cNvSpPr>
          <p:nvPr/>
        </p:nvSpPr>
        <p:spPr>
          <a:xfrm>
            <a:off x="778708" y="3651787"/>
            <a:ext cx="7458016" cy="1180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 algn="just"/>
            <a:r>
              <a:rPr lang="en" sz="1800" dirty="0"/>
              <a:t>Filtrado: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" sz="1800" dirty="0"/>
              <a:t>Top 20 de regiones populares según clase de vino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" sz="1800" dirty="0"/>
              <a:t>Regiones con la mediana del nº de reseñas &gt; mediana de nº de reseñas de la clase de vino</a:t>
            </a:r>
          </a:p>
        </p:txBody>
      </p:sp>
    </p:spTree>
    <p:extLst>
      <p:ext uri="{BB962C8B-B14F-4D97-AF65-F5344CB8AC3E}">
        <p14:creationId xmlns:p14="http://schemas.microsoft.com/office/powerpoint/2010/main" val="836094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655716" y="524125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CUARTO FILTRO (FINAL): FAMA DE LA BODEGA</a:t>
            </a:r>
            <a:endParaRPr sz="2400" dirty="0"/>
          </a:p>
        </p:txBody>
      </p:sp>
      <p:sp>
        <p:nvSpPr>
          <p:cNvPr id="7" name="Google Shape;379;p34">
            <a:extLst>
              <a:ext uri="{FF2B5EF4-FFF2-40B4-BE49-F238E27FC236}">
                <a16:creationId xmlns:a16="http://schemas.microsoft.com/office/drawing/2014/main" id="{AC3FC3C9-17B6-E8A7-AC34-5479E68F09C3}"/>
              </a:ext>
            </a:extLst>
          </p:cNvPr>
          <p:cNvSpPr txBox="1">
            <a:spLocks/>
          </p:cNvSpPr>
          <p:nvPr/>
        </p:nvSpPr>
        <p:spPr>
          <a:xfrm>
            <a:off x="655716" y="1086387"/>
            <a:ext cx="7458016" cy="269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 algn="just"/>
            <a:r>
              <a:rPr lang="en" sz="1800" dirty="0"/>
              <a:t>Filtrado:</a:t>
            </a:r>
          </a:p>
          <a:p>
            <a:pPr marL="0" indent="0" algn="just"/>
            <a:endParaRPr lang="en" sz="1800" dirty="0"/>
          </a:p>
          <a:p>
            <a:pPr marL="342900" indent="-342900" algn="just">
              <a:buFont typeface="+mj-lt"/>
              <a:buAutoNum type="arabicPeriod"/>
            </a:pPr>
            <a:r>
              <a:rPr lang="en" sz="1800" dirty="0"/>
              <a:t>Top 20 de las bodegas más valoradas para cada clase de vino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" sz="1800" dirty="0"/>
              <a:t>Top 20 de los vinos restantes ordenados según precio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" sz="1800" dirty="0"/>
              <a:t>Top 20 de los vinos restantes ordenados según rating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s-ES" sz="1800" dirty="0"/>
              <a:t>Para</a:t>
            </a:r>
            <a:r>
              <a:rPr lang="en" sz="1800" dirty="0"/>
              <a:t> obtener el ranking final, “mergeamos” los mejores vinos según precio y según rating que nos han quedado tras los cuatro filtros aplicados.</a:t>
            </a:r>
          </a:p>
        </p:txBody>
      </p:sp>
    </p:spTree>
    <p:extLst>
      <p:ext uri="{BB962C8B-B14F-4D97-AF65-F5344CB8AC3E}">
        <p14:creationId xmlns:p14="http://schemas.microsoft.com/office/powerpoint/2010/main" val="827117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2469321" y="484671"/>
            <a:ext cx="401402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RANKING FINAL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3778307" y="1095944"/>
            <a:ext cx="1396056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TINTO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C3F5824-2610-54A7-10F7-D5F94CCD6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1695820"/>
            <a:ext cx="8058150" cy="222717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242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2469321" y="395351"/>
            <a:ext cx="401402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RANKING FINAL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3778307" y="986271"/>
            <a:ext cx="1396056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BLANCO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A985F66-046F-50B6-7451-70D3CE37F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528" y="1498087"/>
            <a:ext cx="7257714" cy="312447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506037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2469321" y="323765"/>
            <a:ext cx="401402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RANKING FINAL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3778307" y="848294"/>
            <a:ext cx="1396056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ROSADO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8F46D30-A301-9248-48FE-7BD6DEA5E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290" y="1320850"/>
            <a:ext cx="7052090" cy="330704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1401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2469321" y="290982"/>
            <a:ext cx="4014029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RANKING FINAL</a:t>
            </a:r>
            <a:endParaRPr sz="3000" dirty="0"/>
          </a:p>
        </p:txBody>
      </p:sp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3552438" y="779747"/>
            <a:ext cx="1847793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ESPUMOSO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8ABB3C9-A330-9E5C-CB1B-D24D8E638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921" y="1178840"/>
            <a:ext cx="7108825" cy="3602709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852408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0"/>
          <p:cNvPicPr preferRelativeResize="0"/>
          <p:nvPr/>
        </p:nvPicPr>
        <p:blipFill>
          <a:blip r:embed="rId3"/>
          <a:srcRect l="24563" r="24563"/>
          <a:stretch/>
        </p:blipFill>
        <p:spPr>
          <a:xfrm flipH="1">
            <a:off x="5789371" y="0"/>
            <a:ext cx="3489000" cy="51435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cxnSp>
        <p:nvCxnSpPr>
          <p:cNvPr id="327" name="Google Shape;327;p30"/>
          <p:cNvCxnSpPr/>
          <p:nvPr/>
        </p:nvCxnSpPr>
        <p:spPr>
          <a:xfrm>
            <a:off x="-533100" y="48387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30"/>
          <p:cNvCxnSpPr/>
          <p:nvPr/>
        </p:nvCxnSpPr>
        <p:spPr>
          <a:xfrm rot="5400000">
            <a:off x="57795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30"/>
          <p:cNvSpPr txBox="1">
            <a:spLocks noGrp="1"/>
          </p:cNvSpPr>
          <p:nvPr>
            <p:ph type="subTitle" idx="1"/>
          </p:nvPr>
        </p:nvSpPr>
        <p:spPr>
          <a:xfrm>
            <a:off x="716142" y="4203950"/>
            <a:ext cx="47502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Cristina Pérez Fernández</a:t>
            </a:r>
            <a:endParaRPr sz="2400" dirty="0"/>
          </a:p>
        </p:txBody>
      </p:sp>
      <p:sp>
        <p:nvSpPr>
          <p:cNvPr id="330" name="Google Shape;330;p30"/>
          <p:cNvSpPr txBox="1">
            <a:spLocks noGrp="1"/>
          </p:cNvSpPr>
          <p:nvPr>
            <p:ph type="ctrTitle"/>
          </p:nvPr>
        </p:nvSpPr>
        <p:spPr>
          <a:xfrm>
            <a:off x="715100" y="711250"/>
            <a:ext cx="4739100" cy="28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i="1" dirty="0"/>
              <a:t>¡Qué viva el vino!</a:t>
            </a:r>
            <a:br>
              <a:rPr lang="en" sz="4000" dirty="0"/>
            </a:br>
            <a:br>
              <a:rPr lang="en" sz="3000" dirty="0"/>
            </a:br>
            <a:r>
              <a:rPr lang="en" sz="3000" dirty="0"/>
              <a:t>Muchas gracias.</a:t>
            </a:r>
            <a:endParaRPr sz="3000" dirty="0"/>
          </a:p>
        </p:txBody>
      </p:sp>
      <p:sp>
        <p:nvSpPr>
          <p:cNvPr id="331" name="Google Shape;331;p30"/>
          <p:cNvSpPr txBox="1">
            <a:spLocks noGrp="1"/>
          </p:cNvSpPr>
          <p:nvPr>
            <p:ph type="subTitle" idx="2"/>
          </p:nvPr>
        </p:nvSpPr>
        <p:spPr>
          <a:xfrm>
            <a:off x="715100" y="711250"/>
            <a:ext cx="15708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EDA</a:t>
            </a:r>
            <a:endParaRPr sz="2400" b="1" dirty="0"/>
          </a:p>
        </p:txBody>
      </p:sp>
      <p:cxnSp>
        <p:nvCxnSpPr>
          <p:cNvPr id="332" name="Google Shape;332;p30"/>
          <p:cNvCxnSpPr>
            <a:stCxn id="331" idx="3"/>
          </p:cNvCxnSpPr>
          <p:nvPr/>
        </p:nvCxnSpPr>
        <p:spPr>
          <a:xfrm>
            <a:off x="2285900" y="887500"/>
            <a:ext cx="7315500" cy="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032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2"/>
          <p:cNvPicPr preferRelativeResize="0"/>
          <p:nvPr/>
        </p:nvPicPr>
        <p:blipFill>
          <a:blip r:embed="rId3"/>
          <a:srcRect l="26889" r="26889"/>
          <a:stretch/>
        </p:blipFill>
        <p:spPr>
          <a:xfrm>
            <a:off x="0" y="0"/>
            <a:ext cx="3352800" cy="51435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cxnSp>
        <p:nvCxnSpPr>
          <p:cNvPr id="348" name="Google Shape;348;p32"/>
          <p:cNvCxnSpPr/>
          <p:nvPr/>
        </p:nvCxnSpPr>
        <p:spPr>
          <a:xfrm>
            <a:off x="-533100" y="48387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9" name="Google Shape;349;p32"/>
          <p:cNvCxnSpPr/>
          <p:nvPr/>
        </p:nvCxnSpPr>
        <p:spPr>
          <a:xfrm>
            <a:off x="-533100" y="304800"/>
            <a:ext cx="1021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0" name="Google Shape;350;p32"/>
          <p:cNvCxnSpPr/>
          <p:nvPr/>
        </p:nvCxnSpPr>
        <p:spPr>
          <a:xfrm rot="5400000">
            <a:off x="-2700300" y="2571750"/>
            <a:ext cx="606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1" name="Google Shape;351;p32"/>
          <p:cNvSpPr txBox="1">
            <a:spLocks noGrp="1"/>
          </p:cNvSpPr>
          <p:nvPr>
            <p:ph type="title"/>
          </p:nvPr>
        </p:nvSpPr>
        <p:spPr>
          <a:xfrm>
            <a:off x="3771063" y="535000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01</a:t>
            </a:r>
            <a:endParaRPr sz="2200"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title" idx="2"/>
          </p:nvPr>
        </p:nvSpPr>
        <p:spPr>
          <a:xfrm>
            <a:off x="6518226" y="535000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02</a:t>
            </a:r>
            <a:endParaRPr sz="2200" dirty="0"/>
          </a:p>
        </p:txBody>
      </p:sp>
      <p:sp>
        <p:nvSpPr>
          <p:cNvPr id="355" name="Google Shape;355;p32"/>
          <p:cNvSpPr txBox="1">
            <a:spLocks noGrp="1"/>
          </p:cNvSpPr>
          <p:nvPr>
            <p:ph type="title" idx="4"/>
          </p:nvPr>
        </p:nvSpPr>
        <p:spPr>
          <a:xfrm>
            <a:off x="3771063" y="2659627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03</a:t>
            </a:r>
            <a:endParaRPr sz="2200" dirty="0"/>
          </a:p>
        </p:txBody>
      </p:sp>
      <p:sp>
        <p:nvSpPr>
          <p:cNvPr id="357" name="Google Shape;357;p32"/>
          <p:cNvSpPr txBox="1">
            <a:spLocks noGrp="1"/>
          </p:cNvSpPr>
          <p:nvPr>
            <p:ph type="title" idx="6"/>
          </p:nvPr>
        </p:nvSpPr>
        <p:spPr>
          <a:xfrm>
            <a:off x="6518226" y="2589912"/>
            <a:ext cx="2328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04</a:t>
            </a:r>
            <a:endParaRPr sz="2200" dirty="0"/>
          </a:p>
        </p:txBody>
      </p:sp>
      <p:sp>
        <p:nvSpPr>
          <p:cNvPr id="359" name="Google Shape;359;p32"/>
          <p:cNvSpPr txBox="1">
            <a:spLocks noGrp="1"/>
          </p:cNvSpPr>
          <p:nvPr>
            <p:ph type="subTitle" idx="8"/>
          </p:nvPr>
        </p:nvSpPr>
        <p:spPr>
          <a:xfrm>
            <a:off x="3771063" y="1364887"/>
            <a:ext cx="2478581" cy="89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MERCADO VITIVINÍCOLA ESPAÑOL</a:t>
            </a:r>
            <a:endParaRPr sz="2200" dirty="0"/>
          </a:p>
        </p:txBody>
      </p:sp>
      <p:sp>
        <p:nvSpPr>
          <p:cNvPr id="360" name="Google Shape;360;p32"/>
          <p:cNvSpPr txBox="1">
            <a:spLocks noGrp="1"/>
          </p:cNvSpPr>
          <p:nvPr>
            <p:ph type="subTitle" idx="9"/>
          </p:nvPr>
        </p:nvSpPr>
        <p:spPr>
          <a:xfrm>
            <a:off x="6518226" y="949963"/>
            <a:ext cx="2328900" cy="6168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CALIDAD</a:t>
            </a:r>
            <a:endParaRPr sz="2200" dirty="0"/>
          </a:p>
        </p:txBody>
      </p:sp>
      <p:sp>
        <p:nvSpPr>
          <p:cNvPr id="361" name="Google Shape;361;p32"/>
          <p:cNvSpPr txBox="1">
            <a:spLocks noGrp="1"/>
          </p:cNvSpPr>
          <p:nvPr>
            <p:ph type="subTitle" idx="13"/>
          </p:nvPr>
        </p:nvSpPr>
        <p:spPr>
          <a:xfrm>
            <a:off x="3771063" y="2714073"/>
            <a:ext cx="2328900" cy="89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PRECIO</a:t>
            </a:r>
            <a:endParaRPr sz="2200" dirty="0"/>
          </a:p>
        </p:txBody>
      </p:sp>
      <p:sp>
        <p:nvSpPr>
          <p:cNvPr id="362" name="Google Shape;362;p32"/>
          <p:cNvSpPr txBox="1">
            <a:spLocks noGrp="1"/>
          </p:cNvSpPr>
          <p:nvPr>
            <p:ph type="subTitle" idx="14"/>
          </p:nvPr>
        </p:nvSpPr>
        <p:spPr>
          <a:xfrm>
            <a:off x="6518226" y="3034627"/>
            <a:ext cx="2536012" cy="89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POPULARIDAD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Y FAMA</a:t>
            </a:r>
            <a:endParaRPr sz="2200" dirty="0"/>
          </a:p>
        </p:txBody>
      </p:sp>
      <p:sp>
        <p:nvSpPr>
          <p:cNvPr id="363" name="Google Shape;363;p32"/>
          <p:cNvSpPr txBox="1">
            <a:spLocks noGrp="1"/>
          </p:cNvSpPr>
          <p:nvPr>
            <p:ph type="title" idx="15"/>
          </p:nvPr>
        </p:nvSpPr>
        <p:spPr>
          <a:xfrm rot="-5400000">
            <a:off x="-1085873" y="2259308"/>
            <a:ext cx="4072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VAMOS A ANALIZAR?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title"/>
          </p:nvPr>
        </p:nvSpPr>
        <p:spPr>
          <a:xfrm>
            <a:off x="3492296" y="1887234"/>
            <a:ext cx="4010864" cy="12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MERCADO VITIVINÍCOLA ESPAÑOL</a:t>
            </a:r>
          </a:p>
        </p:txBody>
      </p:sp>
      <p:sp>
        <p:nvSpPr>
          <p:cNvPr id="369" name="Google Shape;369;p33"/>
          <p:cNvSpPr txBox="1">
            <a:spLocks noGrp="1"/>
          </p:cNvSpPr>
          <p:nvPr>
            <p:ph type="title" idx="2"/>
          </p:nvPr>
        </p:nvSpPr>
        <p:spPr>
          <a:xfrm>
            <a:off x="2238393" y="1799384"/>
            <a:ext cx="1101600" cy="8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0" name="Google Shape;370;p33"/>
          <p:cNvSpPr txBox="1">
            <a:spLocks noGrp="1"/>
          </p:cNvSpPr>
          <p:nvPr>
            <p:ph type="subTitle" idx="1"/>
          </p:nvPr>
        </p:nvSpPr>
        <p:spPr>
          <a:xfrm>
            <a:off x="3085896" y="3169984"/>
            <a:ext cx="3573984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Características, regiones y bodegas de los vinos españoles</a:t>
            </a:r>
            <a:endParaRPr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602400" y="592820"/>
            <a:ext cx="4335567" cy="11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CLASES DE VINO</a:t>
            </a:r>
            <a:endParaRPr dirty="0"/>
          </a:p>
        </p:txBody>
      </p:sp>
      <p:sp>
        <p:nvSpPr>
          <p:cNvPr id="403" name="Google Shape;403;p35"/>
          <p:cNvSpPr txBox="1">
            <a:spLocks noGrp="1"/>
          </p:cNvSpPr>
          <p:nvPr>
            <p:ph type="body" idx="1"/>
          </p:nvPr>
        </p:nvSpPr>
        <p:spPr>
          <a:xfrm>
            <a:off x="602400" y="1276949"/>
            <a:ext cx="3969600" cy="25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-ES" sz="2400" b="1" dirty="0"/>
              <a:t>Tinto</a:t>
            </a: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2400" b="1" dirty="0"/>
              <a:t>Blanco</a:t>
            </a: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2400" b="1" dirty="0"/>
              <a:t>Rosado</a:t>
            </a: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2400" b="1" dirty="0"/>
              <a:t>Espumoso</a:t>
            </a:r>
            <a:endParaRPr sz="2400" b="1" dirty="0"/>
          </a:p>
        </p:txBody>
      </p:sp>
      <p:pic>
        <p:nvPicPr>
          <p:cNvPr id="3" name="Imagen 2" descr="Gráfico, Gráfico circular&#10;&#10;Descripción generada automáticamente">
            <a:extLst>
              <a:ext uri="{FF2B5EF4-FFF2-40B4-BE49-F238E27FC236}">
                <a16:creationId xmlns:a16="http://schemas.microsoft.com/office/drawing/2014/main" id="{D375616D-7AE9-149D-999E-A318FF6A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967" y="721003"/>
            <a:ext cx="3673063" cy="339632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769118" y="2848982"/>
            <a:ext cx="1930058" cy="1664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1800" b="1" dirty="0"/>
              <a:t>Categorías: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Joven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Roble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Crianza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Reserva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Gran Reserva</a:t>
            </a:r>
            <a:endParaRPr sz="1800" dirty="0"/>
          </a:p>
        </p:txBody>
      </p:sp>
      <p:sp>
        <p:nvSpPr>
          <p:cNvPr id="380" name="Google Shape;380;p34"/>
          <p:cNvSpPr txBox="1">
            <a:spLocks noGrp="1"/>
          </p:cNvSpPr>
          <p:nvPr>
            <p:ph type="subTitle" idx="6"/>
          </p:nvPr>
        </p:nvSpPr>
        <p:spPr>
          <a:xfrm>
            <a:off x="730821" y="1180192"/>
            <a:ext cx="4719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VINO TINTO</a:t>
            </a:r>
            <a:endParaRPr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1440000" y="368809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CATEGORÍAS DE VINO</a:t>
            </a:r>
            <a:endParaRPr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82A16107-EDE5-BC8B-0041-3C2BFC4AC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8087" y="1576016"/>
            <a:ext cx="4936785" cy="315619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2" name="Google Shape;379;p34">
            <a:extLst>
              <a:ext uri="{FF2B5EF4-FFF2-40B4-BE49-F238E27FC236}">
                <a16:creationId xmlns:a16="http://schemas.microsoft.com/office/drawing/2014/main" id="{66874EA6-4027-5248-120F-13A048F9572F}"/>
              </a:ext>
            </a:extLst>
          </p:cNvPr>
          <p:cNvSpPr txBox="1">
            <a:spLocks/>
          </p:cNvSpPr>
          <p:nvPr/>
        </p:nvSpPr>
        <p:spPr>
          <a:xfrm>
            <a:off x="769118" y="1576016"/>
            <a:ext cx="2133642" cy="166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/>
            <a:r>
              <a:rPr lang="es-ES" sz="1800" b="1" dirty="0"/>
              <a:t>En función de:</a:t>
            </a:r>
          </a:p>
          <a:p>
            <a:pPr marL="0" indent="0"/>
            <a:endParaRPr lang="es-E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Edad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Envejecimiento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718507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769118" y="2848982"/>
            <a:ext cx="1930058" cy="1664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1800" b="1" dirty="0"/>
              <a:t>Categorías: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Joven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Roble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Crianza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Reserva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Gran Reserva</a:t>
            </a:r>
            <a:endParaRPr sz="1800" dirty="0"/>
          </a:p>
        </p:txBody>
      </p:sp>
      <p:sp>
        <p:nvSpPr>
          <p:cNvPr id="380" name="Google Shape;380;p34"/>
          <p:cNvSpPr txBox="1">
            <a:spLocks noGrp="1"/>
          </p:cNvSpPr>
          <p:nvPr>
            <p:ph type="subTitle" idx="6"/>
          </p:nvPr>
        </p:nvSpPr>
        <p:spPr>
          <a:xfrm>
            <a:off x="730820" y="1180192"/>
            <a:ext cx="5351927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VINOS BLANCOS Y ROSADOS</a:t>
            </a:r>
            <a:endParaRPr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1440000" y="368809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CATEGORÍAS DE VINO</a:t>
            </a:r>
            <a:endParaRPr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379;p34">
            <a:extLst>
              <a:ext uri="{FF2B5EF4-FFF2-40B4-BE49-F238E27FC236}">
                <a16:creationId xmlns:a16="http://schemas.microsoft.com/office/drawing/2014/main" id="{66874EA6-4027-5248-120F-13A048F9572F}"/>
              </a:ext>
            </a:extLst>
          </p:cNvPr>
          <p:cNvSpPr txBox="1">
            <a:spLocks/>
          </p:cNvSpPr>
          <p:nvPr/>
        </p:nvSpPr>
        <p:spPr>
          <a:xfrm>
            <a:off x="769118" y="1576016"/>
            <a:ext cx="2133642" cy="166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/>
            <a:r>
              <a:rPr lang="es-ES" sz="1800" b="1" dirty="0"/>
              <a:t>En función de:</a:t>
            </a:r>
          </a:p>
          <a:p>
            <a:pPr marL="0" indent="0"/>
            <a:endParaRPr lang="es-E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Edad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Envejecimiento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E14F93F-1341-B672-A7C8-D371D44A3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8034" y="2408441"/>
            <a:ext cx="2140060" cy="185429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FE1122A-C6E9-92DB-36AF-A06A624B0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056" y="2408441"/>
            <a:ext cx="2133710" cy="93349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6" name="Google Shape;379;p34">
            <a:extLst>
              <a:ext uri="{FF2B5EF4-FFF2-40B4-BE49-F238E27FC236}">
                <a16:creationId xmlns:a16="http://schemas.microsoft.com/office/drawing/2014/main" id="{AAD7A0B1-0FE2-F044-A479-2CB10AFEEAA4}"/>
              </a:ext>
            </a:extLst>
          </p:cNvPr>
          <p:cNvSpPr txBox="1">
            <a:spLocks/>
          </p:cNvSpPr>
          <p:nvPr/>
        </p:nvSpPr>
        <p:spPr>
          <a:xfrm>
            <a:off x="4199508" y="1875663"/>
            <a:ext cx="940442" cy="434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/>
            <a:r>
              <a:rPr lang="es-ES" sz="1800" b="1" dirty="0"/>
              <a:t>Blancos</a:t>
            </a:r>
            <a:endParaRPr lang="es-E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/>
          </a:p>
        </p:txBody>
      </p:sp>
      <p:sp>
        <p:nvSpPr>
          <p:cNvPr id="7" name="Google Shape;379;p34">
            <a:extLst>
              <a:ext uri="{FF2B5EF4-FFF2-40B4-BE49-F238E27FC236}">
                <a16:creationId xmlns:a16="http://schemas.microsoft.com/office/drawing/2014/main" id="{1FACA9A6-AA6E-7F1C-F9D9-EFE066A95E11}"/>
              </a:ext>
            </a:extLst>
          </p:cNvPr>
          <p:cNvSpPr txBox="1">
            <a:spLocks/>
          </p:cNvSpPr>
          <p:nvPr/>
        </p:nvSpPr>
        <p:spPr>
          <a:xfrm>
            <a:off x="6690139" y="1875663"/>
            <a:ext cx="988550" cy="434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/>
            <a:r>
              <a:rPr lang="es-ES" sz="1800" b="1" dirty="0"/>
              <a:t>Rosados</a:t>
            </a:r>
            <a:endParaRPr lang="es-E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1283267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subTitle" idx="5"/>
          </p:nvPr>
        </p:nvSpPr>
        <p:spPr>
          <a:xfrm>
            <a:off x="769118" y="2848982"/>
            <a:ext cx="1930058" cy="1664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1800" b="1" dirty="0"/>
              <a:t>Categorías: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Non Vintage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Vintage</a:t>
            </a:r>
            <a:endParaRPr sz="1800" dirty="0"/>
          </a:p>
        </p:txBody>
      </p:sp>
      <p:sp>
        <p:nvSpPr>
          <p:cNvPr id="380" name="Google Shape;380;p34"/>
          <p:cNvSpPr txBox="1">
            <a:spLocks noGrp="1"/>
          </p:cNvSpPr>
          <p:nvPr>
            <p:ph type="subTitle" idx="6"/>
          </p:nvPr>
        </p:nvSpPr>
        <p:spPr>
          <a:xfrm>
            <a:off x="730821" y="1180192"/>
            <a:ext cx="4719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VINOS ESPUMOSOS</a:t>
            </a:r>
            <a:endParaRPr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1440000" y="368809"/>
            <a:ext cx="77040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CATEGORÍAS DE VINO</a:t>
            </a:r>
            <a:endParaRPr dirty="0"/>
          </a:p>
        </p:txBody>
      </p:sp>
      <p:cxnSp>
        <p:nvCxnSpPr>
          <p:cNvPr id="394" name="Google Shape;394;p34"/>
          <p:cNvCxnSpPr/>
          <p:nvPr/>
        </p:nvCxnSpPr>
        <p:spPr>
          <a:xfrm>
            <a:off x="8010525" y="768400"/>
            <a:ext cx="151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379;p34">
            <a:extLst>
              <a:ext uri="{FF2B5EF4-FFF2-40B4-BE49-F238E27FC236}">
                <a16:creationId xmlns:a16="http://schemas.microsoft.com/office/drawing/2014/main" id="{66874EA6-4027-5248-120F-13A048F9572F}"/>
              </a:ext>
            </a:extLst>
          </p:cNvPr>
          <p:cNvSpPr txBox="1">
            <a:spLocks/>
          </p:cNvSpPr>
          <p:nvPr/>
        </p:nvSpPr>
        <p:spPr>
          <a:xfrm>
            <a:off x="769118" y="1576016"/>
            <a:ext cx="2133642" cy="166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6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doni"/>
              <a:buNone/>
              <a:defRPr sz="14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pPr marL="0" indent="0"/>
            <a:r>
              <a:rPr lang="es-ES" sz="1800" b="1" dirty="0"/>
              <a:t>Según método:</a:t>
            </a:r>
          </a:p>
          <a:p>
            <a:pPr marL="0" indent="0"/>
            <a:endParaRPr lang="es-E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Mezcla de añadas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Sin mezcla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0D80088-73E5-DA1A-0644-F6F990462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87926"/>
            <a:ext cx="3665114" cy="3555004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18896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5"/>
          <p:cNvCxnSpPr>
            <a:cxnSpLocks/>
          </p:cNvCxnSpPr>
          <p:nvPr/>
        </p:nvCxnSpPr>
        <p:spPr>
          <a:xfrm>
            <a:off x="8794196" y="1320850"/>
            <a:ext cx="7308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35"/>
          <p:cNvSpPr txBox="1">
            <a:spLocks noGrp="1"/>
          </p:cNvSpPr>
          <p:nvPr>
            <p:ph type="title"/>
          </p:nvPr>
        </p:nvSpPr>
        <p:spPr>
          <a:xfrm>
            <a:off x="786571" y="405397"/>
            <a:ext cx="7093327" cy="59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REGIONES VITIVINÍCOLAS</a:t>
            </a:r>
            <a:endParaRPr sz="30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AC05025-872D-E46A-B479-0DB1C4246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33" y="1090464"/>
            <a:ext cx="3878502" cy="3647639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C7D8C26-A1D1-955D-D89D-BA0A7CCF7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2547" y="1721587"/>
            <a:ext cx="4202336" cy="2385392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9" name="Google Shape;402;p35">
            <a:extLst>
              <a:ext uri="{FF2B5EF4-FFF2-40B4-BE49-F238E27FC236}">
                <a16:creationId xmlns:a16="http://schemas.microsoft.com/office/drawing/2014/main" id="{CCFCE219-CBEA-82D2-1CF6-9EEB597D8F38}"/>
              </a:ext>
            </a:extLst>
          </p:cNvPr>
          <p:cNvSpPr txBox="1">
            <a:spLocks/>
          </p:cNvSpPr>
          <p:nvPr/>
        </p:nvSpPr>
        <p:spPr>
          <a:xfrm>
            <a:off x="3017052" y="1169977"/>
            <a:ext cx="7093327" cy="59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0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pPr algn="ctr"/>
            <a:r>
              <a:rPr lang="es-ES" sz="2200" b="0" dirty="0"/>
              <a:t>TOP 15</a:t>
            </a:r>
          </a:p>
        </p:txBody>
      </p:sp>
    </p:spTree>
    <p:extLst>
      <p:ext uri="{BB962C8B-B14F-4D97-AF65-F5344CB8AC3E}">
        <p14:creationId xmlns:p14="http://schemas.microsoft.com/office/powerpoint/2010/main" val="171128221"/>
      </p:ext>
    </p:extLst>
  </p:cSld>
  <p:clrMapOvr>
    <a:masterClrMapping/>
  </p:clrMapOvr>
</p:sld>
</file>

<file path=ppt/theme/theme1.xml><?xml version="1.0" encoding="utf-8"?>
<a:theme xmlns:a="http://schemas.openxmlformats.org/drawingml/2006/main" name="New Office Inauguration Meeting by Slidesgo">
  <a:themeElements>
    <a:clrScheme name="Simple Light">
      <a:dk1>
        <a:srgbClr val="1F1717"/>
      </a:dk1>
      <a:lt1>
        <a:srgbClr val="AC7B71"/>
      </a:lt1>
      <a:dk2>
        <a:srgbClr val="E4B4A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7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2724</TotalTime>
  <Words>417</Words>
  <Application>Microsoft Office PowerPoint</Application>
  <PresentationFormat>Presentación en pantalla (16:9)</PresentationFormat>
  <Paragraphs>134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Bodoni</vt:lpstr>
      <vt:lpstr>Bodoni Moda</vt:lpstr>
      <vt:lpstr>Bebas Neue</vt:lpstr>
      <vt:lpstr>New Office Inauguration Meeting by Slidesgo</vt:lpstr>
      <vt:lpstr>¿Cómo elegir un buen vino sin ser un experto?</vt:lpstr>
      <vt:lpstr>— HIPÓTESIS INICIAL</vt:lpstr>
      <vt:lpstr>01</vt:lpstr>
      <vt:lpstr>MERCADO VITIVINÍCOLA ESPAÑOL</vt:lpstr>
      <vt:lpstr>CLASES DE VINO</vt:lpstr>
      <vt:lpstr>CATEGORÍAS DE VINO</vt:lpstr>
      <vt:lpstr>CATEGORÍAS DE VINO</vt:lpstr>
      <vt:lpstr>CATEGORÍAS DE VINO</vt:lpstr>
      <vt:lpstr>REGIONES VITIVINÍCOLAS</vt:lpstr>
      <vt:lpstr>REGIONES DESTACADAS</vt:lpstr>
      <vt:lpstr>REGIONES DESTACADAS</vt:lpstr>
      <vt:lpstr>DENOMINACIONES DE ORIGEN</vt:lpstr>
      <vt:lpstr>BODEGAS</vt:lpstr>
      <vt:lpstr>CALIDAD</vt:lpstr>
      <vt:lpstr>CALIDAD EN FUNCIÓN DEL RATING</vt:lpstr>
      <vt:lpstr>PRIMER FILTRO: CALIDAD</vt:lpstr>
      <vt:lpstr>PRECIO</vt:lpstr>
      <vt:lpstr>PRECIO</vt:lpstr>
      <vt:lpstr>PRECIO vs RATING</vt:lpstr>
      <vt:lpstr>SEGUNDO FILTRO: PRECIO</vt:lpstr>
      <vt:lpstr>POPULARIDAD Y FAMA</vt:lpstr>
      <vt:lpstr>POPULARIDAD Y FAMA</vt:lpstr>
      <vt:lpstr>TERCER FILTRO: POPULARIDAD DE LA REGIÓN</vt:lpstr>
      <vt:lpstr>CUARTO FILTRO (FINAL): FAMA DE LA BODEGA</vt:lpstr>
      <vt:lpstr>RANKING FINAL</vt:lpstr>
      <vt:lpstr>RANKING FINAL</vt:lpstr>
      <vt:lpstr>RANKING FINAL</vt:lpstr>
      <vt:lpstr>RANKING FINAL</vt:lpstr>
      <vt:lpstr>¡Qué viva el vino!  Muchas gracias.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¿Cómo elegir un buen vino sin ser un experto?</dc:title>
  <cp:lastModifiedBy>Cristina Pérez Fernández</cp:lastModifiedBy>
  <cp:revision>19</cp:revision>
  <dcterms:modified xsi:type="dcterms:W3CDTF">2022-11-24T03:09:53Z</dcterms:modified>
</cp:coreProperties>
</file>